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sldIdLst>
    <p:sldId id="264" r:id="rId5"/>
    <p:sldId id="263" r:id="rId6"/>
    <p:sldId id="261" r:id="rId7"/>
    <p:sldId id="262" r:id="rId8"/>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94"/>
  </p:normalViewPr>
  <p:slideViewPr>
    <p:cSldViewPr snapToGrid="0" snapToObjects="1">
      <p:cViewPr varScale="1">
        <p:scale>
          <a:sx n="76" d="100"/>
          <a:sy n="76" d="100"/>
        </p:scale>
        <p:origin x="67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44" tIns="48322" rIns="96644" bIns="48322" rtlCol="0"/>
          <a:lstStyle>
            <a:lvl1pPr algn="l">
              <a:defRPr sz="1300" b="0" i="0">
                <a:latin typeface="Arial Narrow" panose="020B0604020202020204" pitchFamily="34" charset="0"/>
              </a:defRPr>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44" tIns="48322" rIns="96644" bIns="48322" rtlCol="0"/>
          <a:lstStyle>
            <a:lvl1pPr algn="r">
              <a:defRPr sz="1300" b="0" i="0">
                <a:latin typeface="Arial Narrow" panose="020B0604020202020204" pitchFamily="34" charset="0"/>
              </a:defRPr>
            </a:lvl1pPr>
          </a:lstStyle>
          <a:p>
            <a:fld id="{F68B6524-A8AB-1A47-ADBB-04ABCF389E76}" type="datetimeFigureOut">
              <a:rPr lang="en-US" smtClean="0"/>
              <a:pPr/>
              <a:t>1/18/2022</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44" tIns="48322" rIns="96644" bIns="48322"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44" tIns="48322" rIns="96644" bIns="48322"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44" tIns="48322" rIns="96644" bIns="48322" rtlCol="0" anchor="b"/>
          <a:lstStyle>
            <a:lvl1pPr algn="l">
              <a:defRPr sz="1300" b="0" i="0">
                <a:latin typeface="Arial Narrow"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44" tIns="48322" rIns="96644" bIns="48322" rtlCol="0" anchor="b"/>
          <a:lstStyle>
            <a:lvl1pPr algn="r">
              <a:defRPr sz="1300" b="0" i="0">
                <a:latin typeface="Arial Narrow" panose="020B0604020202020204" pitchFamily="34" charset="0"/>
              </a:defRPr>
            </a:lvl1pPr>
          </a:lstStyle>
          <a:p>
            <a:fld id="{7BBB820C-543B-744B-BE2D-B6607C9720E0}" type="slidenum">
              <a:rPr lang="en-US" smtClean="0"/>
              <a:pPr/>
              <a:t>‹#›</a:t>
            </a:fld>
            <a:endParaRPr lang="en-US" dirty="0"/>
          </a:p>
        </p:txBody>
      </p:sp>
    </p:spTree>
    <p:extLst>
      <p:ext uri="{BB962C8B-B14F-4D97-AF65-F5344CB8AC3E}">
        <p14:creationId xmlns:p14="http://schemas.microsoft.com/office/powerpoint/2010/main" val="3152799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Narrow" panose="020B0604020202020204" pitchFamily="34" charset="0"/>
        <a:ea typeface="+mn-ea"/>
        <a:cs typeface="+mn-cs"/>
      </a:defRPr>
    </a:lvl1pPr>
    <a:lvl2pPr marL="457200" algn="l" defTabSz="914400" rtl="0" eaLnBrk="1" latinLnBrk="0" hangingPunct="1">
      <a:defRPr sz="1200" b="0" i="0" kern="1200">
        <a:solidFill>
          <a:schemeClr val="tx1"/>
        </a:solidFill>
        <a:latin typeface="Arial Narrow" panose="020B0604020202020204" pitchFamily="34" charset="0"/>
        <a:ea typeface="+mn-ea"/>
        <a:cs typeface="+mn-cs"/>
      </a:defRPr>
    </a:lvl2pPr>
    <a:lvl3pPr marL="914400" algn="l" defTabSz="914400" rtl="0" eaLnBrk="1" latinLnBrk="0" hangingPunct="1">
      <a:defRPr sz="1200" b="0" i="0" kern="1200">
        <a:solidFill>
          <a:schemeClr val="tx1"/>
        </a:solidFill>
        <a:latin typeface="Arial Narrow" panose="020B0604020202020204" pitchFamily="34" charset="0"/>
        <a:ea typeface="+mn-ea"/>
        <a:cs typeface="+mn-cs"/>
      </a:defRPr>
    </a:lvl3pPr>
    <a:lvl4pPr marL="1371600" algn="l" defTabSz="914400" rtl="0" eaLnBrk="1" latinLnBrk="0" hangingPunct="1">
      <a:defRPr sz="1200" b="0" i="0" kern="1200">
        <a:solidFill>
          <a:schemeClr val="tx1"/>
        </a:solidFill>
        <a:latin typeface="Arial Narrow" panose="020B0604020202020204" pitchFamily="34" charset="0"/>
        <a:ea typeface="+mn-ea"/>
        <a:cs typeface="+mn-cs"/>
      </a:defRPr>
    </a:lvl4pPr>
    <a:lvl5pPr marL="1828800" algn="l" defTabSz="914400" rtl="0" eaLnBrk="1" latinLnBrk="0" hangingPunct="1">
      <a:defRPr sz="1200" b="0" i="0" kern="1200">
        <a:solidFill>
          <a:schemeClr val="tx1"/>
        </a:solidFill>
        <a:latin typeface="Arial Narrow"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DF10158-3251-DD41-8F3B-29DA17052E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004"/>
          <a:stretch/>
        </p:blipFill>
        <p:spPr>
          <a:xfrm>
            <a:off x="-6626" y="0"/>
            <a:ext cx="12198626" cy="6858000"/>
          </a:xfrm>
          <a:prstGeom prst="rect">
            <a:avLst/>
          </a:prstGeom>
          <a:solidFill>
            <a:schemeClr val="bg1"/>
          </a:solidFill>
        </p:spPr>
      </p:pic>
      <p:sp>
        <p:nvSpPr>
          <p:cNvPr id="2" name="Title 1">
            <a:extLst>
              <a:ext uri="{FF2B5EF4-FFF2-40B4-BE49-F238E27FC236}">
                <a16:creationId xmlns:a16="http://schemas.microsoft.com/office/drawing/2014/main" id="{ECFA5C55-8D0C-BB4D-A4E5-95D790E9E12C}"/>
              </a:ext>
            </a:extLst>
          </p:cNvPr>
          <p:cNvSpPr>
            <a:spLocks noGrp="1"/>
          </p:cNvSpPr>
          <p:nvPr>
            <p:ph type="ctrTitle"/>
          </p:nvPr>
        </p:nvSpPr>
        <p:spPr>
          <a:xfrm>
            <a:off x="1524000" y="819045"/>
            <a:ext cx="9144000" cy="2387600"/>
          </a:xfrm>
          <a:effectLst>
            <a:glow>
              <a:schemeClr val="bg1"/>
            </a:glow>
            <a:outerShdw blurRad="317500" dist="50800" dir="5400000" algn="ctr" rotWithShape="0">
              <a:schemeClr val="bg1">
                <a:alpha val="90000"/>
              </a:schemeClr>
            </a:outerShdw>
          </a:effectLst>
        </p:spPr>
        <p:txBody>
          <a:bodyPr anchor="b"/>
          <a:lstStyle>
            <a:lvl1pPr algn="l">
              <a:lnSpc>
                <a:spcPts val="5680"/>
              </a:lnSpc>
              <a:defRPr sz="6000">
                <a:solidFill>
                  <a:schemeClr val="accent6"/>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613A5C1-A505-7641-BC53-A7A2CBE99D86}"/>
              </a:ext>
            </a:extLst>
          </p:cNvPr>
          <p:cNvSpPr>
            <a:spLocks noGrp="1"/>
          </p:cNvSpPr>
          <p:nvPr>
            <p:ph type="subTitle" idx="1" hasCustomPrompt="1"/>
          </p:nvPr>
        </p:nvSpPr>
        <p:spPr>
          <a:xfrm>
            <a:off x="1524000" y="3298720"/>
            <a:ext cx="9144000" cy="1655762"/>
          </a:xfrm>
          <a:effectLst>
            <a:outerShdw blurRad="317500" dist="50800" dir="5400000" algn="ctr" rotWithShape="0">
              <a:schemeClr val="bg1">
                <a:alpha val="90000"/>
              </a:schemeClr>
            </a:outerShdw>
          </a:effectLst>
        </p:spPr>
        <p:txBody>
          <a:bodyPr/>
          <a:lstStyle>
            <a:lvl1pPr marL="0" marR="0" indent="0" algn="l"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lang="en-US" dirty="0"/>
              <a:t>Presenter | Date</a:t>
            </a:r>
          </a:p>
        </p:txBody>
      </p:sp>
      <p:pic>
        <p:nvPicPr>
          <p:cNvPr id="7" name="Picture 6">
            <a:extLst>
              <a:ext uri="{FF2B5EF4-FFF2-40B4-BE49-F238E27FC236}">
                <a16:creationId xmlns:a16="http://schemas.microsoft.com/office/drawing/2014/main" id="{570C5270-D577-2D4F-AE65-B2CC13FDE6B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8215" y="468924"/>
            <a:ext cx="1633233" cy="834204"/>
          </a:xfrm>
          <a:prstGeom prst="rect">
            <a:avLst/>
          </a:prstGeom>
          <a:effectLst/>
        </p:spPr>
      </p:pic>
      <p:sp>
        <p:nvSpPr>
          <p:cNvPr id="8" name="Footer Placeholder 4">
            <a:extLst>
              <a:ext uri="{FF2B5EF4-FFF2-40B4-BE49-F238E27FC236}">
                <a16:creationId xmlns:a16="http://schemas.microsoft.com/office/drawing/2014/main" id="{DF6367BF-9BE4-5440-98A9-2F2005754EBF}"/>
              </a:ext>
            </a:extLst>
          </p:cNvPr>
          <p:cNvSpPr>
            <a:spLocks noGrp="1"/>
          </p:cNvSpPr>
          <p:nvPr>
            <p:ph type="ftr" sz="quarter" idx="3"/>
          </p:nvPr>
        </p:nvSpPr>
        <p:spPr>
          <a:xfrm>
            <a:off x="7620000" y="6541477"/>
            <a:ext cx="3733800" cy="306580"/>
          </a:xfrm>
          <a:prstGeom prst="rect">
            <a:avLst/>
          </a:prstGeom>
        </p:spPr>
        <p:txBody>
          <a:bodyPr vert="horz" lIns="91440" tIns="45720" rIns="91440" bIns="45720" rtlCol="0" anchor="ctr"/>
          <a:lstStyle>
            <a:lvl1pPr algn="ctr">
              <a:defRPr sz="1000" b="0" i="0" spc="50" baseline="0">
                <a:solidFill>
                  <a:schemeClr val="bg1"/>
                </a:solidFill>
                <a:latin typeface="Arial Narrow" panose="020B0604020202020204" pitchFamily="34" charset="0"/>
              </a:defRPr>
            </a:lvl1pPr>
          </a:lstStyle>
          <a:p>
            <a:pPr algn="r"/>
            <a:r>
              <a:rPr lang="en-US" dirty="0"/>
              <a:t>Better Faster Greener™  © 2021 Supermicro</a:t>
            </a:r>
          </a:p>
        </p:txBody>
      </p:sp>
      <p:pic>
        <p:nvPicPr>
          <p:cNvPr id="9" name="圖片 4">
            <a:extLst>
              <a:ext uri="{FF2B5EF4-FFF2-40B4-BE49-F238E27FC236}">
                <a16:creationId xmlns:a16="http://schemas.microsoft.com/office/drawing/2014/main" id="{5726FF5C-9188-4F9A-8647-AEAB7252812F}"/>
              </a:ext>
            </a:extLst>
          </p:cNvPr>
          <p:cNvPicPr>
            <a:picLocks noChangeAspect="1"/>
          </p:cNvPicPr>
          <p:nvPr userDrawn="1"/>
        </p:nvPicPr>
        <p:blipFill>
          <a:blip r:embed="rId4"/>
          <a:srcRect/>
          <a:stretch/>
        </p:blipFill>
        <p:spPr>
          <a:xfrm>
            <a:off x="5332752" y="2644846"/>
            <a:ext cx="6677683" cy="4095936"/>
          </a:xfrm>
          <a:prstGeom prst="rect">
            <a:avLst/>
          </a:prstGeom>
        </p:spPr>
      </p:pic>
    </p:spTree>
    <p:extLst>
      <p:ext uri="{BB962C8B-B14F-4D97-AF65-F5344CB8AC3E}">
        <p14:creationId xmlns:p14="http://schemas.microsoft.com/office/powerpoint/2010/main" val="4254773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6_End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C793FCA-5231-1E4D-A090-20AC5524E71D}"/>
              </a:ext>
            </a:extLst>
          </p:cNvPr>
          <p:cNvSpPr>
            <a:spLocks noChangeArrowheads="1"/>
          </p:cNvSpPr>
          <p:nvPr userDrawn="1"/>
        </p:nvSpPr>
        <p:spPr bwMode="auto">
          <a:xfrm>
            <a:off x="0" y="0"/>
            <a:ext cx="12192000" cy="6858000"/>
          </a:xfrm>
          <a:prstGeom prst="rect">
            <a:avLst/>
          </a:prstGeom>
          <a:solidFill>
            <a:schemeClr val="accent6"/>
          </a:solidFill>
          <a:ln w="12700">
            <a:miter lim="400000"/>
          </a:ln>
        </p:spPr>
        <p:txBody>
          <a:bodyPr lIns="0" tIns="0" rIns="0" bIns="0" anchor="ctr"/>
          <a:lstStyle/>
          <a:p>
            <a:pPr lvl="0" algn="ctr" defTabSz="825500"/>
            <a:endParaRPr lang="en-US" sz="3600" b="0" i="0" dirty="0">
              <a:solidFill>
                <a:schemeClr val="accent1"/>
              </a:solidFill>
              <a:latin typeface="Arial Narrow" panose="020B0604020202020204" pitchFamily="34" charset="0"/>
              <a:ea typeface="+mj-ea"/>
              <a:cs typeface="+mj-cs"/>
              <a:sym typeface="Helvetica Light"/>
            </a:endParaRPr>
          </a:p>
        </p:txBody>
      </p:sp>
      <p:pic>
        <p:nvPicPr>
          <p:cNvPr id="10" name="Graphic 9">
            <a:extLst>
              <a:ext uri="{FF2B5EF4-FFF2-40B4-BE49-F238E27FC236}">
                <a16:creationId xmlns:a16="http://schemas.microsoft.com/office/drawing/2014/main" id="{B1A24789-A878-7842-A1E8-E6E570612C0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990811" y="2844800"/>
            <a:ext cx="2210376" cy="1168400"/>
          </a:xfrm>
          <a:prstGeom prst="rect">
            <a:avLst/>
          </a:prstGeom>
        </p:spPr>
      </p:pic>
      <p:sp>
        <p:nvSpPr>
          <p:cNvPr id="11" name="TextBox 10">
            <a:extLst>
              <a:ext uri="{FF2B5EF4-FFF2-40B4-BE49-F238E27FC236}">
                <a16:creationId xmlns:a16="http://schemas.microsoft.com/office/drawing/2014/main" id="{741F6953-5AAF-4C41-837D-4D36CCEF30A0}"/>
              </a:ext>
            </a:extLst>
          </p:cNvPr>
          <p:cNvSpPr txBox="1"/>
          <p:nvPr userDrawn="1"/>
        </p:nvSpPr>
        <p:spPr>
          <a:xfrm>
            <a:off x="3417136" y="4333483"/>
            <a:ext cx="5357729" cy="307777"/>
          </a:xfrm>
          <a:prstGeom prst="rect">
            <a:avLst/>
          </a:prstGeom>
          <a:noFill/>
        </p:spPr>
        <p:txBody>
          <a:bodyPr wrap="square" rtlCol="0">
            <a:spAutoFit/>
          </a:bodyPr>
          <a:lstStyle/>
          <a:p>
            <a:pPr algn="ctr"/>
            <a:r>
              <a:rPr lang="en-US" sz="1400" b="0" i="0" baseline="0" dirty="0" err="1">
                <a:solidFill>
                  <a:schemeClr val="bg1"/>
                </a:solidFill>
                <a:latin typeface="Arial Narrow" panose="020B0604020202020204" pitchFamily="34" charset="0"/>
              </a:rPr>
              <a:t>www.supermicro.com</a:t>
            </a:r>
            <a:endParaRPr lang="en-US" sz="1400" b="0" i="0" dirty="0">
              <a:solidFill>
                <a:schemeClr val="bg1"/>
              </a:solidFill>
              <a:latin typeface="Arial Narrow" panose="020B0604020202020204" pitchFamily="34" charset="0"/>
            </a:endParaRPr>
          </a:p>
        </p:txBody>
      </p:sp>
      <p:sp>
        <p:nvSpPr>
          <p:cNvPr id="12" name="Rectangle 11">
            <a:extLst>
              <a:ext uri="{FF2B5EF4-FFF2-40B4-BE49-F238E27FC236}">
                <a16:creationId xmlns:a16="http://schemas.microsoft.com/office/drawing/2014/main" id="{D34248CF-7BE7-DA48-A6B2-006CECADB65D}"/>
              </a:ext>
            </a:extLst>
          </p:cNvPr>
          <p:cNvSpPr/>
          <p:nvPr userDrawn="1"/>
        </p:nvSpPr>
        <p:spPr>
          <a:xfrm>
            <a:off x="5037057" y="1949461"/>
            <a:ext cx="2117887" cy="646331"/>
          </a:xfrm>
          <a:prstGeom prst="rect">
            <a:avLst/>
          </a:prstGeom>
        </p:spPr>
        <p:txBody>
          <a:bodyPr wrap="none">
            <a:spAutoFit/>
          </a:bodyPr>
          <a:lstStyle/>
          <a:p>
            <a:r>
              <a:rPr kumimoji="0" lang="en-US" sz="3600" b="1" i="0" u="none" strike="noStrike" kern="0" cap="none" spc="0" normalizeH="0" baseline="0" noProof="0" dirty="0">
                <a:ln>
                  <a:noFill/>
                </a:ln>
                <a:solidFill>
                  <a:schemeClr val="bg1"/>
                </a:solidFill>
                <a:effectLst/>
                <a:uLnTx/>
                <a:uFillTx/>
                <a:latin typeface="Arial Narrow" panose="020B0604020202020204" pitchFamily="34" charset="0"/>
                <a:ea typeface="+mj-ea"/>
                <a:cs typeface="Arial Narrow" panose="020B0604020202020204" pitchFamily="34" charset="0"/>
              </a:rPr>
              <a:t>Thank You</a:t>
            </a:r>
            <a:endParaRPr lang="en-US" sz="2700" b="1" i="0" dirty="0">
              <a:solidFill>
                <a:schemeClr val="bg1"/>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399854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935344-B12C-7C41-9C1E-530907823D8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CFA5C55-8D0C-BB4D-A4E5-95D790E9E12C}"/>
              </a:ext>
            </a:extLst>
          </p:cNvPr>
          <p:cNvSpPr>
            <a:spLocks noGrp="1"/>
          </p:cNvSpPr>
          <p:nvPr>
            <p:ph type="ctrTitle"/>
          </p:nvPr>
        </p:nvSpPr>
        <p:spPr>
          <a:xfrm>
            <a:off x="1524000" y="819045"/>
            <a:ext cx="9144000" cy="2387600"/>
          </a:xfrm>
          <a:effectLst>
            <a:glow>
              <a:schemeClr val="bg1"/>
            </a:glow>
            <a:outerShdw blurRad="317500" dist="50800" dir="5400000" algn="ctr" rotWithShape="0">
              <a:schemeClr val="accent6">
                <a:alpha val="85000"/>
              </a:schemeClr>
            </a:outerShdw>
          </a:effectLst>
        </p:spPr>
        <p:txBody>
          <a:bodyPr anchor="b"/>
          <a:lstStyle>
            <a:lvl1pPr algn="l">
              <a:lnSpc>
                <a:spcPts val="5680"/>
              </a:lnSpc>
              <a:defRPr sz="60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613A5C1-A505-7641-BC53-A7A2CBE99D86}"/>
              </a:ext>
            </a:extLst>
          </p:cNvPr>
          <p:cNvSpPr>
            <a:spLocks noGrp="1"/>
          </p:cNvSpPr>
          <p:nvPr>
            <p:ph type="subTitle" idx="1" hasCustomPrompt="1"/>
          </p:nvPr>
        </p:nvSpPr>
        <p:spPr>
          <a:xfrm>
            <a:off x="1524000" y="3298720"/>
            <a:ext cx="9144000" cy="1655762"/>
          </a:xfrm>
          <a:effectLst>
            <a:outerShdw blurRad="317500" dist="50800" dir="5400000" algn="ctr" rotWithShape="0">
              <a:schemeClr val="accent1">
                <a:alpha val="90000"/>
              </a:schemeClr>
            </a:outerShdw>
          </a:effectLst>
        </p:spPr>
        <p:txBody>
          <a:bodyPr/>
          <a:lstStyle>
            <a:lvl1pPr marL="0" marR="0" indent="0" algn="l"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lang="en-US" dirty="0"/>
              <a:t>Presenter | Date</a:t>
            </a:r>
          </a:p>
        </p:txBody>
      </p:sp>
      <p:pic>
        <p:nvPicPr>
          <p:cNvPr id="7" name="Picture 6">
            <a:extLst>
              <a:ext uri="{FF2B5EF4-FFF2-40B4-BE49-F238E27FC236}">
                <a16:creationId xmlns:a16="http://schemas.microsoft.com/office/drawing/2014/main" id="{570C5270-D577-2D4F-AE65-B2CC13FDE6B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8215" y="468924"/>
            <a:ext cx="1633233" cy="834204"/>
          </a:xfrm>
          <a:prstGeom prst="rect">
            <a:avLst/>
          </a:prstGeom>
          <a:effectLst/>
        </p:spPr>
      </p:pic>
      <p:sp>
        <p:nvSpPr>
          <p:cNvPr id="10" name="Footer Placeholder 4">
            <a:extLst>
              <a:ext uri="{FF2B5EF4-FFF2-40B4-BE49-F238E27FC236}">
                <a16:creationId xmlns:a16="http://schemas.microsoft.com/office/drawing/2014/main" id="{D481EA7C-B720-1B4C-8A16-3E7F3EDA2ECE}"/>
              </a:ext>
            </a:extLst>
          </p:cNvPr>
          <p:cNvSpPr>
            <a:spLocks noGrp="1"/>
          </p:cNvSpPr>
          <p:nvPr>
            <p:ph type="ftr" sz="quarter" idx="3"/>
          </p:nvPr>
        </p:nvSpPr>
        <p:spPr>
          <a:xfrm>
            <a:off x="7620000" y="6541477"/>
            <a:ext cx="3733800" cy="306580"/>
          </a:xfrm>
          <a:prstGeom prst="rect">
            <a:avLst/>
          </a:prstGeom>
        </p:spPr>
        <p:txBody>
          <a:bodyPr vert="horz" lIns="91440" tIns="45720" rIns="91440" bIns="45720" rtlCol="0" anchor="ctr"/>
          <a:lstStyle>
            <a:lvl1pPr algn="ctr">
              <a:defRPr sz="1000" b="0" i="0" spc="50" baseline="0">
                <a:solidFill>
                  <a:schemeClr val="bg1"/>
                </a:solidFill>
                <a:latin typeface="Arial Narrow" panose="020B0604020202020204" pitchFamily="34" charset="0"/>
              </a:defRPr>
            </a:lvl1pPr>
          </a:lstStyle>
          <a:p>
            <a:pPr algn="r"/>
            <a:r>
              <a:rPr lang="en-US" dirty="0"/>
              <a:t>Better Faster Greener™  © 2021 Supermicro</a:t>
            </a:r>
          </a:p>
        </p:txBody>
      </p:sp>
      <p:pic>
        <p:nvPicPr>
          <p:cNvPr id="8" name="圖片 4">
            <a:extLst>
              <a:ext uri="{FF2B5EF4-FFF2-40B4-BE49-F238E27FC236}">
                <a16:creationId xmlns:a16="http://schemas.microsoft.com/office/drawing/2014/main" id="{29430457-405B-4CE6-9030-E7475E358BF3}"/>
              </a:ext>
            </a:extLst>
          </p:cNvPr>
          <p:cNvPicPr>
            <a:picLocks noChangeAspect="1"/>
          </p:cNvPicPr>
          <p:nvPr userDrawn="1"/>
        </p:nvPicPr>
        <p:blipFill>
          <a:blip r:embed="rId4"/>
          <a:srcRect/>
          <a:stretch/>
        </p:blipFill>
        <p:spPr>
          <a:xfrm>
            <a:off x="5332752" y="2644846"/>
            <a:ext cx="6677683" cy="4095936"/>
          </a:xfrm>
          <a:prstGeom prst="rect">
            <a:avLst/>
          </a:prstGeom>
        </p:spPr>
      </p:pic>
    </p:spTree>
    <p:extLst>
      <p:ext uri="{BB962C8B-B14F-4D97-AF65-F5344CB8AC3E}">
        <p14:creationId xmlns:p14="http://schemas.microsoft.com/office/powerpoint/2010/main" val="42516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Headin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5A69762-6A98-2246-89D8-94DF2A50DF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028"/>
          <a:stretch/>
        </p:blipFill>
        <p:spPr>
          <a:xfrm>
            <a:off x="-6627" y="0"/>
            <a:ext cx="12198627" cy="6858000"/>
          </a:xfrm>
          <a:prstGeom prst="rect">
            <a:avLst/>
          </a:prstGeom>
          <a:noFill/>
        </p:spPr>
      </p:pic>
      <p:sp>
        <p:nvSpPr>
          <p:cNvPr id="2" name="Title 1">
            <a:extLst>
              <a:ext uri="{FF2B5EF4-FFF2-40B4-BE49-F238E27FC236}">
                <a16:creationId xmlns:a16="http://schemas.microsoft.com/office/drawing/2014/main" id="{ECFA5C55-8D0C-BB4D-A4E5-95D790E9E12C}"/>
              </a:ext>
            </a:extLst>
          </p:cNvPr>
          <p:cNvSpPr>
            <a:spLocks noGrp="1"/>
          </p:cNvSpPr>
          <p:nvPr>
            <p:ph type="ctrTitle" hasCustomPrompt="1"/>
          </p:nvPr>
        </p:nvSpPr>
        <p:spPr>
          <a:xfrm>
            <a:off x="1524000" y="813443"/>
            <a:ext cx="9144000" cy="2387600"/>
          </a:xfrm>
          <a:effectLst>
            <a:glow>
              <a:schemeClr val="bg1"/>
            </a:glow>
            <a:outerShdw blurRad="317500" dist="50800" dir="5400000" algn="ctr" rotWithShape="0">
              <a:schemeClr val="bg1">
                <a:alpha val="90000"/>
              </a:schemeClr>
            </a:outerShdw>
          </a:effectLst>
        </p:spPr>
        <p:txBody>
          <a:bodyPr anchor="b">
            <a:normAutofit/>
          </a:bodyPr>
          <a:lstStyle>
            <a:lvl1pPr algn="l">
              <a:lnSpc>
                <a:spcPts val="5000"/>
              </a:lnSpc>
              <a:defRPr sz="5400">
                <a:solidFill>
                  <a:schemeClr val="accent6"/>
                </a:solidFill>
              </a:defRPr>
            </a:lvl1pPr>
          </a:lstStyle>
          <a:p>
            <a:r>
              <a:rPr lang="en-US" dirty="0"/>
              <a:t>Click to edit Section Heading</a:t>
            </a:r>
          </a:p>
        </p:txBody>
      </p:sp>
      <p:sp>
        <p:nvSpPr>
          <p:cNvPr id="3" name="Subtitle 2">
            <a:extLst>
              <a:ext uri="{FF2B5EF4-FFF2-40B4-BE49-F238E27FC236}">
                <a16:creationId xmlns:a16="http://schemas.microsoft.com/office/drawing/2014/main" id="{4613A5C1-A505-7641-BC53-A7A2CBE99D86}"/>
              </a:ext>
            </a:extLst>
          </p:cNvPr>
          <p:cNvSpPr>
            <a:spLocks noGrp="1"/>
          </p:cNvSpPr>
          <p:nvPr>
            <p:ph type="subTitle" idx="1" hasCustomPrompt="1"/>
          </p:nvPr>
        </p:nvSpPr>
        <p:spPr>
          <a:xfrm>
            <a:off x="1524000" y="3293118"/>
            <a:ext cx="9144000" cy="1655762"/>
          </a:xfrm>
          <a:effectLst>
            <a:outerShdw blurRad="317500" dist="50800" dir="5400000" algn="ctr" rotWithShape="0">
              <a:schemeClr val="bg1">
                <a:alpha val="90000"/>
              </a:schemeClr>
            </a:outerShdw>
          </a:effectLst>
        </p:spPr>
        <p:txBody>
          <a:bodyPr>
            <a:normAutofit/>
          </a:bodyPr>
          <a:lstStyle>
            <a:lvl1pPr marL="0" marR="0" indent="0" algn="l" defTabSz="914400" rtl="0" eaLnBrk="1" fontAlgn="auto" latinLnBrk="0" hangingPunct="1">
              <a:lnSpc>
                <a:spcPts val="1880"/>
              </a:lnSpc>
              <a:spcBef>
                <a:spcPts val="1000"/>
              </a:spcBef>
              <a:spcAft>
                <a:spcPts val="0"/>
              </a:spcAft>
              <a:buClr>
                <a:schemeClr val="accent1"/>
              </a:buClr>
              <a:buSzTx/>
              <a:buFont typeface="Arial" panose="020B0604020202020204" pitchFamily="34" charset="0"/>
              <a:buNone/>
              <a:tabLst/>
              <a:defRPr sz="22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lang="en-US" dirty="0"/>
              <a:t>Subheading</a:t>
            </a:r>
          </a:p>
        </p:txBody>
      </p:sp>
      <p:sp>
        <p:nvSpPr>
          <p:cNvPr id="8" name="Date Placeholder 3">
            <a:extLst>
              <a:ext uri="{FF2B5EF4-FFF2-40B4-BE49-F238E27FC236}">
                <a16:creationId xmlns:a16="http://schemas.microsoft.com/office/drawing/2014/main" id="{634D18CC-753E-FD48-BCED-A9DA84828DB3}"/>
              </a:ext>
            </a:extLst>
          </p:cNvPr>
          <p:cNvSpPr>
            <a:spLocks noGrp="1"/>
          </p:cNvSpPr>
          <p:nvPr>
            <p:ph type="dt" sz="half" idx="2"/>
          </p:nvPr>
        </p:nvSpPr>
        <p:spPr>
          <a:xfrm>
            <a:off x="838200" y="6541477"/>
            <a:ext cx="3733800" cy="306580"/>
          </a:xfrm>
          <a:prstGeom prst="rect">
            <a:avLst/>
          </a:prstGeom>
        </p:spPr>
        <p:txBody>
          <a:bodyPr vert="horz" lIns="91440" tIns="45720" rIns="91440" bIns="45720" rtlCol="0" anchor="ctr"/>
          <a:lstStyle>
            <a:lvl1pPr algn="l">
              <a:defRPr sz="1000" b="0" i="0" spc="50" baseline="0">
                <a:solidFill>
                  <a:schemeClr val="bg1"/>
                </a:solidFill>
                <a:latin typeface="Arial Narrow" panose="020B0604020202020204" pitchFamily="34" charset="0"/>
              </a:defRPr>
            </a:lvl1pPr>
          </a:lstStyle>
          <a:p>
            <a:fld id="{C6C861DF-2B23-F147-ABD4-E599FD430CFA}" type="datetime1">
              <a:rPr lang="en-US" smtClean="0"/>
              <a:t>1/18/2022</a:t>
            </a:fld>
            <a:endParaRPr lang="en-US" dirty="0"/>
          </a:p>
        </p:txBody>
      </p:sp>
      <p:sp>
        <p:nvSpPr>
          <p:cNvPr id="9" name="Footer Placeholder 4">
            <a:extLst>
              <a:ext uri="{FF2B5EF4-FFF2-40B4-BE49-F238E27FC236}">
                <a16:creationId xmlns:a16="http://schemas.microsoft.com/office/drawing/2014/main" id="{7E55AD88-0F69-1744-AD2D-D5D284A2B750}"/>
              </a:ext>
            </a:extLst>
          </p:cNvPr>
          <p:cNvSpPr>
            <a:spLocks noGrp="1"/>
          </p:cNvSpPr>
          <p:nvPr>
            <p:ph type="ftr" sz="quarter" idx="3"/>
          </p:nvPr>
        </p:nvSpPr>
        <p:spPr>
          <a:xfrm>
            <a:off x="7620000" y="6541477"/>
            <a:ext cx="3733800" cy="306580"/>
          </a:xfrm>
          <a:prstGeom prst="rect">
            <a:avLst/>
          </a:prstGeom>
        </p:spPr>
        <p:txBody>
          <a:bodyPr vert="horz" lIns="91440" tIns="45720" rIns="91440" bIns="45720" rtlCol="0" anchor="ctr"/>
          <a:lstStyle>
            <a:lvl1pPr algn="ctr">
              <a:defRPr sz="1000" b="0" i="0" spc="50" baseline="0">
                <a:solidFill>
                  <a:schemeClr val="bg1"/>
                </a:solidFill>
                <a:latin typeface="Arial Narrow" panose="020B0604020202020204" pitchFamily="34" charset="0"/>
              </a:defRPr>
            </a:lvl1pPr>
          </a:lstStyle>
          <a:p>
            <a:pPr algn="r"/>
            <a:r>
              <a:rPr lang="en-US" dirty="0"/>
              <a:t>Better Faster Greener™  © 2021 Supermicro</a:t>
            </a:r>
          </a:p>
        </p:txBody>
      </p:sp>
      <p:sp>
        <p:nvSpPr>
          <p:cNvPr id="10" name="Slide Number Placeholder 5">
            <a:extLst>
              <a:ext uri="{FF2B5EF4-FFF2-40B4-BE49-F238E27FC236}">
                <a16:creationId xmlns:a16="http://schemas.microsoft.com/office/drawing/2014/main" id="{88D3A1A6-30E9-7344-BE51-E58E3F98A349}"/>
              </a:ext>
            </a:extLst>
          </p:cNvPr>
          <p:cNvSpPr>
            <a:spLocks noGrp="1"/>
          </p:cNvSpPr>
          <p:nvPr>
            <p:ph type="sldNum" sz="quarter" idx="4"/>
          </p:nvPr>
        </p:nvSpPr>
        <p:spPr>
          <a:xfrm>
            <a:off x="4724400" y="6541477"/>
            <a:ext cx="2743200" cy="306580"/>
          </a:xfrm>
          <a:prstGeom prst="rect">
            <a:avLst/>
          </a:prstGeom>
        </p:spPr>
        <p:txBody>
          <a:bodyPr vert="horz" lIns="91440" tIns="45720" rIns="91440" bIns="45720" rtlCol="0" anchor="ctr"/>
          <a:lstStyle>
            <a:lvl1pPr algn="ctr">
              <a:defRPr sz="1000" b="0" i="0" spc="50" baseline="0">
                <a:solidFill>
                  <a:schemeClr val="bg1"/>
                </a:solidFill>
                <a:latin typeface="Arial Narrow" panose="020B0604020202020204" pitchFamily="34" charset="0"/>
              </a:defRPr>
            </a:lvl1pPr>
          </a:lstStyle>
          <a:p>
            <a:fld id="{4CD8D1E7-0940-1443-9064-E7A6805360BC}" type="slidenum">
              <a:rPr lang="en-US" smtClean="0"/>
              <a:pPr/>
              <a:t>‹#›</a:t>
            </a:fld>
            <a:endParaRPr lang="en-US" dirty="0"/>
          </a:p>
        </p:txBody>
      </p:sp>
    </p:spTree>
    <p:extLst>
      <p:ext uri="{BB962C8B-B14F-4D97-AF65-F5344CB8AC3E}">
        <p14:creationId xmlns:p14="http://schemas.microsoft.com/office/powerpoint/2010/main" val="365008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5714-F099-44F6-9D78-FC1F42EA1D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DC5750-10A4-4FFC-9EB9-8B8D1ADD9ADA}"/>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567C4072-D361-44BB-9C2A-034B0EBA7231}"/>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7F7F3965-E16A-4D3F-841F-1C589B6C68E0}"/>
              </a:ext>
            </a:extLst>
          </p:cNvPr>
          <p:cNvSpPr>
            <a:spLocks noGrp="1"/>
          </p:cNvSpPr>
          <p:nvPr>
            <p:ph type="sldNum" sz="quarter" idx="12"/>
          </p:nvPr>
        </p:nvSpPr>
        <p:spPr/>
        <p:txBody>
          <a:bodyPr/>
          <a:lstStyle/>
          <a:p>
            <a:fld id="{4CD8D1E7-0940-1443-9064-E7A6805360BC}" type="slidenum">
              <a:rPr lang="en-US" smtClean="0"/>
              <a:pPr/>
              <a:t>‹#›</a:t>
            </a:fld>
            <a:endParaRPr lang="en-US" dirty="0"/>
          </a:p>
        </p:txBody>
      </p:sp>
      <p:sp>
        <p:nvSpPr>
          <p:cNvPr id="8" name="Content Placeholder 11">
            <a:extLst>
              <a:ext uri="{FF2B5EF4-FFF2-40B4-BE49-F238E27FC236}">
                <a16:creationId xmlns:a16="http://schemas.microsoft.com/office/drawing/2014/main" id="{D0D0EFE7-D7F8-420E-9C22-B3F3B1752E44}"/>
              </a:ext>
            </a:extLst>
          </p:cNvPr>
          <p:cNvSpPr>
            <a:spLocks noGrp="1"/>
          </p:cNvSpPr>
          <p:nvPr>
            <p:ph sz="quarter" idx="13"/>
          </p:nvPr>
        </p:nvSpPr>
        <p:spPr>
          <a:xfrm>
            <a:off x="838201" y="1067678"/>
            <a:ext cx="10515600" cy="52355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5873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5714-F099-44F6-9D78-FC1F42EA1D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DC5750-10A4-4FFC-9EB9-8B8D1ADD9ADA}"/>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567C4072-D361-44BB-9C2A-034B0EBA7231}"/>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7F7F3965-E16A-4D3F-841F-1C589B6C68E0}"/>
              </a:ext>
            </a:extLst>
          </p:cNvPr>
          <p:cNvSpPr>
            <a:spLocks noGrp="1"/>
          </p:cNvSpPr>
          <p:nvPr>
            <p:ph type="sldNum" sz="quarter" idx="12"/>
          </p:nvPr>
        </p:nvSpPr>
        <p:spPr/>
        <p:txBody>
          <a:bodyPr/>
          <a:lstStyle/>
          <a:p>
            <a:fld id="{4CD8D1E7-0940-1443-9064-E7A6805360BC}" type="slidenum">
              <a:rPr lang="en-US" smtClean="0"/>
              <a:pPr/>
              <a:t>‹#›</a:t>
            </a:fld>
            <a:endParaRPr lang="en-US" dirty="0"/>
          </a:p>
        </p:txBody>
      </p:sp>
      <p:sp>
        <p:nvSpPr>
          <p:cNvPr id="6" name="TextBox 5">
            <a:extLst>
              <a:ext uri="{FF2B5EF4-FFF2-40B4-BE49-F238E27FC236}">
                <a16:creationId xmlns:a16="http://schemas.microsoft.com/office/drawing/2014/main" id="{3B456772-A35F-41E0-8063-38137B40120B}"/>
              </a:ext>
            </a:extLst>
          </p:cNvPr>
          <p:cNvSpPr txBox="1"/>
          <p:nvPr userDrawn="1"/>
        </p:nvSpPr>
        <p:spPr>
          <a:xfrm>
            <a:off x="0" y="-671"/>
            <a:ext cx="1043609" cy="230832"/>
          </a:xfrm>
          <a:prstGeom prst="rect">
            <a:avLst/>
          </a:prstGeom>
          <a:solidFill>
            <a:schemeClr val="accent4"/>
          </a:solidFill>
        </p:spPr>
        <p:txBody>
          <a:bodyPr wrap="square" rtlCol="0">
            <a:spAutoFit/>
          </a:bodyPr>
          <a:lstStyle/>
          <a:p>
            <a:pPr algn="ctr"/>
            <a:r>
              <a:rPr lang="en-US" sz="900" b="1" i="0" spc="60" baseline="0" dirty="0">
                <a:solidFill>
                  <a:schemeClr val="bg1"/>
                </a:solidFill>
                <a:latin typeface="Arial Narrow" panose="020B0604020202020204" pitchFamily="34" charset="0"/>
                <a:cs typeface="Arial Narrow" panose="020B0604020202020204" pitchFamily="34" charset="0"/>
              </a:rPr>
              <a:t>CONFIDENTIAL</a:t>
            </a:r>
          </a:p>
        </p:txBody>
      </p:sp>
      <p:sp>
        <p:nvSpPr>
          <p:cNvPr id="8" name="Content Placeholder 11">
            <a:extLst>
              <a:ext uri="{FF2B5EF4-FFF2-40B4-BE49-F238E27FC236}">
                <a16:creationId xmlns:a16="http://schemas.microsoft.com/office/drawing/2014/main" id="{D0D0EFE7-D7F8-420E-9C22-B3F3B1752E44}"/>
              </a:ext>
            </a:extLst>
          </p:cNvPr>
          <p:cNvSpPr>
            <a:spLocks noGrp="1"/>
          </p:cNvSpPr>
          <p:nvPr>
            <p:ph sz="quarter" idx="13"/>
          </p:nvPr>
        </p:nvSpPr>
        <p:spPr>
          <a:xfrm>
            <a:off x="838201" y="1067678"/>
            <a:ext cx="10515600" cy="52355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143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0B899-3C62-4AC5-B35A-4F09BD57DB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BC37FC2-549C-4D2B-8C84-79228455B5DF}"/>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94AF77F9-612F-4EE9-AE91-FC8DAE8F945D}"/>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1A02D5A5-CFA0-4AE6-92DE-8FC4A23EA77D}"/>
              </a:ext>
            </a:extLst>
          </p:cNvPr>
          <p:cNvSpPr>
            <a:spLocks noGrp="1"/>
          </p:cNvSpPr>
          <p:nvPr>
            <p:ph type="sldNum" sz="quarter" idx="12"/>
          </p:nvPr>
        </p:nvSpPr>
        <p:spPr/>
        <p:txBody>
          <a:bodyPr/>
          <a:lstStyle/>
          <a:p>
            <a:fld id="{4CD8D1E7-0940-1443-9064-E7A6805360BC}" type="slidenum">
              <a:rPr lang="en-US" smtClean="0"/>
              <a:pPr/>
              <a:t>‹#›</a:t>
            </a:fld>
            <a:endParaRPr lang="en-US" dirty="0"/>
          </a:p>
        </p:txBody>
      </p:sp>
    </p:spTree>
    <p:extLst>
      <p:ext uri="{BB962C8B-B14F-4D97-AF65-F5344CB8AC3E}">
        <p14:creationId xmlns:p14="http://schemas.microsoft.com/office/powerpoint/2010/main" val="1545938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9115E-5AD3-4F07-B6E9-1BB1D67D130F}"/>
              </a:ext>
            </a:extLst>
          </p:cNvPr>
          <p:cNvSpPr>
            <a:spLocks noGrp="1"/>
          </p:cNvSpPr>
          <p:nvPr>
            <p:ph type="title" hasCustomPrompt="1"/>
          </p:nvPr>
        </p:nvSpPr>
        <p:spPr/>
        <p:txBody>
          <a:bodyPr/>
          <a:lstStyle>
            <a:lvl1pPr>
              <a:defRPr/>
            </a:lvl1pPr>
          </a:lstStyle>
          <a:p>
            <a:r>
              <a:rPr lang="en-US" dirty="0"/>
              <a:t>Color Palette</a:t>
            </a:r>
          </a:p>
        </p:txBody>
      </p:sp>
      <p:sp>
        <p:nvSpPr>
          <p:cNvPr id="3" name="Date Placeholder 2">
            <a:extLst>
              <a:ext uri="{FF2B5EF4-FFF2-40B4-BE49-F238E27FC236}">
                <a16:creationId xmlns:a16="http://schemas.microsoft.com/office/drawing/2014/main" id="{DBA187CB-10EB-4B8B-A659-0349D11167F1}"/>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3A48E048-58C1-4C7D-AF93-90E315847059}"/>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3502C54F-A3AF-4383-97BB-2B854C9AF25E}"/>
              </a:ext>
            </a:extLst>
          </p:cNvPr>
          <p:cNvSpPr>
            <a:spLocks noGrp="1"/>
          </p:cNvSpPr>
          <p:nvPr>
            <p:ph type="sldNum" sz="quarter" idx="12"/>
          </p:nvPr>
        </p:nvSpPr>
        <p:spPr/>
        <p:txBody>
          <a:bodyPr/>
          <a:lstStyle/>
          <a:p>
            <a:fld id="{4CD8D1E7-0940-1443-9064-E7A6805360BC}" type="slidenum">
              <a:rPr lang="en-US" smtClean="0"/>
              <a:pPr/>
              <a:t>‹#›</a:t>
            </a:fld>
            <a:endParaRPr lang="en-US" dirty="0"/>
          </a:p>
        </p:txBody>
      </p:sp>
      <p:sp>
        <p:nvSpPr>
          <p:cNvPr id="6" name="Text Box 21">
            <a:extLst>
              <a:ext uri="{FF2B5EF4-FFF2-40B4-BE49-F238E27FC236}">
                <a16:creationId xmlns:a16="http://schemas.microsoft.com/office/drawing/2014/main" id="{7735409C-AC91-4C03-A4A4-43351A6AAE7E}"/>
              </a:ext>
            </a:extLst>
          </p:cNvPr>
          <p:cNvSpPr txBox="1">
            <a:spLocks noChangeArrowheads="1"/>
          </p:cNvSpPr>
          <p:nvPr userDrawn="1"/>
        </p:nvSpPr>
        <p:spPr bwMode="auto">
          <a:xfrm>
            <a:off x="846726" y="1471245"/>
            <a:ext cx="2131994" cy="348557"/>
          </a:xfrm>
          <a:prstGeom prst="rect">
            <a:avLst/>
          </a:prstGeom>
          <a:noFill/>
          <a:ln w="9525" algn="ctr">
            <a:noFill/>
            <a:miter lim="800000"/>
            <a:headEnd/>
            <a:tailEnd/>
          </a:ln>
        </p:spPr>
        <p:txBody>
          <a:bodyPr wrap="square">
            <a:spAutoFit/>
          </a:bodyPr>
          <a:lstStyle/>
          <a:p>
            <a:pPr defTabSz="820738">
              <a:lnSpc>
                <a:spcPct val="90000"/>
              </a:lnSpc>
            </a:pPr>
            <a:r>
              <a:rPr lang="en-US" b="0" i="0" dirty="0">
                <a:solidFill>
                  <a:schemeClr val="tx2"/>
                </a:solidFill>
                <a:latin typeface="Arial Narrow" panose="020B0604020202020204" pitchFamily="34" charset="0"/>
              </a:rPr>
              <a:t>Identity/Dynamic</a:t>
            </a:r>
          </a:p>
        </p:txBody>
      </p:sp>
      <p:sp>
        <p:nvSpPr>
          <p:cNvPr id="7" name="Rectangle 6">
            <a:extLst>
              <a:ext uri="{FF2B5EF4-FFF2-40B4-BE49-F238E27FC236}">
                <a16:creationId xmlns:a16="http://schemas.microsoft.com/office/drawing/2014/main" id="{352A5D95-8BD6-44D5-978B-C830F393DD43}"/>
              </a:ext>
            </a:extLst>
          </p:cNvPr>
          <p:cNvSpPr>
            <a:spLocks noChangeArrowheads="1"/>
          </p:cNvSpPr>
          <p:nvPr userDrawn="1"/>
        </p:nvSpPr>
        <p:spPr bwMode="auto">
          <a:xfrm>
            <a:off x="6942076" y="4384781"/>
            <a:ext cx="812588" cy="609600"/>
          </a:xfrm>
          <a:prstGeom prst="rect">
            <a:avLst/>
          </a:prstGeom>
          <a:solidFill>
            <a:srgbClr val="F4F4F4"/>
          </a:solidFill>
          <a:ln w="9525" algn="ctr">
            <a:noFill/>
            <a:miter lim="800000"/>
            <a:headEnd/>
            <a:tailEnd/>
          </a:ln>
        </p:spPr>
        <p:txBody>
          <a:bodyPr wrap="none" anchor="ctr"/>
          <a:lstStyle/>
          <a:p>
            <a:endParaRPr lang="en-US" b="0" i="0" dirty="0">
              <a:solidFill>
                <a:srgbClr val="8786B0"/>
              </a:solidFill>
              <a:latin typeface="Arial Narrow" panose="020B0604020202020204" pitchFamily="34" charset="0"/>
            </a:endParaRPr>
          </a:p>
        </p:txBody>
      </p:sp>
      <p:sp>
        <p:nvSpPr>
          <p:cNvPr id="8" name="Text Box 12">
            <a:extLst>
              <a:ext uri="{FF2B5EF4-FFF2-40B4-BE49-F238E27FC236}">
                <a16:creationId xmlns:a16="http://schemas.microsoft.com/office/drawing/2014/main" id="{2A7B2719-EB40-456C-B968-B1D8C8A2A603}"/>
              </a:ext>
            </a:extLst>
          </p:cNvPr>
          <p:cNvSpPr txBox="1">
            <a:spLocks noChangeArrowheads="1"/>
          </p:cNvSpPr>
          <p:nvPr userDrawn="1"/>
        </p:nvSpPr>
        <p:spPr bwMode="auto">
          <a:xfrm>
            <a:off x="6881768" y="5138222"/>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- 244</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- 244</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- 244</a:t>
            </a:r>
          </a:p>
        </p:txBody>
      </p:sp>
      <p:sp>
        <p:nvSpPr>
          <p:cNvPr id="9" name="Rectangle 6">
            <a:extLst>
              <a:ext uri="{FF2B5EF4-FFF2-40B4-BE49-F238E27FC236}">
                <a16:creationId xmlns:a16="http://schemas.microsoft.com/office/drawing/2014/main" id="{9FD0CAA8-38B7-4B66-9E8B-510B39C7C957}"/>
              </a:ext>
            </a:extLst>
          </p:cNvPr>
          <p:cNvSpPr>
            <a:spLocks noChangeArrowheads="1"/>
          </p:cNvSpPr>
          <p:nvPr userDrawn="1"/>
        </p:nvSpPr>
        <p:spPr bwMode="auto">
          <a:xfrm>
            <a:off x="6942076" y="2047023"/>
            <a:ext cx="812588" cy="609600"/>
          </a:xfrm>
          <a:prstGeom prst="rect">
            <a:avLst/>
          </a:prstGeom>
          <a:solidFill>
            <a:srgbClr val="462D84"/>
          </a:solidFill>
          <a:ln w="9525" algn="ctr">
            <a:noFill/>
            <a:miter lim="800000"/>
            <a:headEnd/>
            <a:tailEnd/>
          </a:ln>
        </p:spPr>
        <p:txBody>
          <a:bodyPr wrap="none" anchor="ctr"/>
          <a:lstStyle/>
          <a:p>
            <a:endParaRPr lang="en-US" b="0" i="0" dirty="0">
              <a:solidFill>
                <a:srgbClr val="8786B0"/>
              </a:solidFill>
              <a:latin typeface="Arial Narrow" panose="020B0604020202020204" pitchFamily="34" charset="0"/>
            </a:endParaRPr>
          </a:p>
        </p:txBody>
      </p:sp>
      <p:sp>
        <p:nvSpPr>
          <p:cNvPr id="10" name="Text Box 12">
            <a:extLst>
              <a:ext uri="{FF2B5EF4-FFF2-40B4-BE49-F238E27FC236}">
                <a16:creationId xmlns:a16="http://schemas.microsoft.com/office/drawing/2014/main" id="{520D9549-D6AB-451D-BF56-C8052AFF96FE}"/>
              </a:ext>
            </a:extLst>
          </p:cNvPr>
          <p:cNvSpPr txBox="1">
            <a:spLocks noChangeArrowheads="1"/>
          </p:cNvSpPr>
          <p:nvPr userDrawn="1"/>
        </p:nvSpPr>
        <p:spPr bwMode="auto">
          <a:xfrm>
            <a:off x="6881768" y="2771345"/>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- 70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- 45</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- 132</a:t>
            </a:r>
          </a:p>
        </p:txBody>
      </p:sp>
      <p:sp>
        <p:nvSpPr>
          <p:cNvPr id="11" name="Rectangle 8">
            <a:extLst>
              <a:ext uri="{FF2B5EF4-FFF2-40B4-BE49-F238E27FC236}">
                <a16:creationId xmlns:a16="http://schemas.microsoft.com/office/drawing/2014/main" id="{0CFD0E11-3E53-49D3-B176-2E03C42A41A9}"/>
              </a:ext>
            </a:extLst>
          </p:cNvPr>
          <p:cNvSpPr>
            <a:spLocks noChangeArrowheads="1"/>
          </p:cNvSpPr>
          <p:nvPr userDrawn="1"/>
        </p:nvSpPr>
        <p:spPr bwMode="auto">
          <a:xfrm>
            <a:off x="2139691" y="2047023"/>
            <a:ext cx="812588" cy="609600"/>
          </a:xfrm>
          <a:prstGeom prst="rect">
            <a:avLst/>
          </a:prstGeom>
          <a:solidFill>
            <a:srgbClr val="FFA400"/>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12" name="Text Box 17">
            <a:extLst>
              <a:ext uri="{FF2B5EF4-FFF2-40B4-BE49-F238E27FC236}">
                <a16:creationId xmlns:a16="http://schemas.microsoft.com/office/drawing/2014/main" id="{47C97710-AEBC-4324-95F6-5D0BBD007A4B}"/>
              </a:ext>
            </a:extLst>
          </p:cNvPr>
          <p:cNvSpPr txBox="1">
            <a:spLocks noChangeArrowheads="1"/>
          </p:cNvSpPr>
          <p:nvPr userDrawn="1"/>
        </p:nvSpPr>
        <p:spPr bwMode="auto">
          <a:xfrm>
            <a:off x="2081703" y="2771345"/>
            <a:ext cx="1066362" cy="590931"/>
          </a:xfrm>
          <a:prstGeom prst="rect">
            <a:avLst/>
          </a:prstGeom>
          <a:noFill/>
          <a:ln w="9525" algn="ctr">
            <a:noFill/>
            <a:miter lim="800000"/>
            <a:headEnd/>
            <a:tailEnd/>
          </a:ln>
        </p:spPr>
        <p:txBody>
          <a:bodyPr wrap="square">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- 255</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- 164</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- 0</a:t>
            </a:r>
          </a:p>
        </p:txBody>
      </p:sp>
      <p:sp>
        <p:nvSpPr>
          <p:cNvPr id="13" name="Rectangle 10">
            <a:extLst>
              <a:ext uri="{FF2B5EF4-FFF2-40B4-BE49-F238E27FC236}">
                <a16:creationId xmlns:a16="http://schemas.microsoft.com/office/drawing/2014/main" id="{C7DADFA5-E275-45B5-899B-A9C70211D982}"/>
              </a:ext>
            </a:extLst>
          </p:cNvPr>
          <p:cNvSpPr>
            <a:spLocks noChangeArrowheads="1"/>
          </p:cNvSpPr>
          <p:nvPr userDrawn="1"/>
        </p:nvSpPr>
        <p:spPr bwMode="auto">
          <a:xfrm>
            <a:off x="2139691" y="4384781"/>
            <a:ext cx="812588" cy="609600"/>
          </a:xfrm>
          <a:prstGeom prst="rect">
            <a:avLst/>
          </a:prstGeom>
          <a:solidFill>
            <a:srgbClr val="76777A"/>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14" name="Text Box 15">
            <a:extLst>
              <a:ext uri="{FF2B5EF4-FFF2-40B4-BE49-F238E27FC236}">
                <a16:creationId xmlns:a16="http://schemas.microsoft.com/office/drawing/2014/main" id="{3D44977A-A3FA-4142-A1ED-D2BB532B4A95}"/>
              </a:ext>
            </a:extLst>
          </p:cNvPr>
          <p:cNvSpPr txBox="1">
            <a:spLocks noChangeArrowheads="1"/>
          </p:cNvSpPr>
          <p:nvPr userDrawn="1"/>
        </p:nvSpPr>
        <p:spPr bwMode="auto">
          <a:xfrm>
            <a:off x="2045514" y="5138222"/>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- 118</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- 119</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- 122</a:t>
            </a:r>
          </a:p>
        </p:txBody>
      </p:sp>
      <p:sp>
        <p:nvSpPr>
          <p:cNvPr id="15" name="Rectangle 7">
            <a:extLst>
              <a:ext uri="{FF2B5EF4-FFF2-40B4-BE49-F238E27FC236}">
                <a16:creationId xmlns:a16="http://schemas.microsoft.com/office/drawing/2014/main" id="{794C0BBE-FEBB-4997-AF83-7DD5083888FC}"/>
              </a:ext>
            </a:extLst>
          </p:cNvPr>
          <p:cNvSpPr>
            <a:spLocks noChangeArrowheads="1"/>
          </p:cNvSpPr>
          <p:nvPr userDrawn="1"/>
        </p:nvSpPr>
        <p:spPr bwMode="auto">
          <a:xfrm>
            <a:off x="5741481" y="2047023"/>
            <a:ext cx="812588" cy="609600"/>
          </a:xfrm>
          <a:prstGeom prst="rect">
            <a:avLst/>
          </a:prstGeom>
          <a:solidFill>
            <a:srgbClr val="1082C4"/>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16" name="Text Box 13">
            <a:extLst>
              <a:ext uri="{FF2B5EF4-FFF2-40B4-BE49-F238E27FC236}">
                <a16:creationId xmlns:a16="http://schemas.microsoft.com/office/drawing/2014/main" id="{365ED05F-4A46-40FE-B791-607C486D307C}"/>
              </a:ext>
            </a:extLst>
          </p:cNvPr>
          <p:cNvSpPr txBox="1">
            <a:spLocks noChangeArrowheads="1"/>
          </p:cNvSpPr>
          <p:nvPr userDrawn="1"/>
        </p:nvSpPr>
        <p:spPr bwMode="auto">
          <a:xfrm>
            <a:off x="5715039" y="2771345"/>
            <a:ext cx="933208"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- 16</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- 130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- 196</a:t>
            </a:r>
          </a:p>
        </p:txBody>
      </p:sp>
      <p:sp>
        <p:nvSpPr>
          <p:cNvPr id="17" name="Rectangle 6">
            <a:extLst>
              <a:ext uri="{FF2B5EF4-FFF2-40B4-BE49-F238E27FC236}">
                <a16:creationId xmlns:a16="http://schemas.microsoft.com/office/drawing/2014/main" id="{492DBE43-A5BB-4C6D-AA41-67CEA614481E}"/>
              </a:ext>
            </a:extLst>
          </p:cNvPr>
          <p:cNvSpPr>
            <a:spLocks noChangeArrowheads="1"/>
          </p:cNvSpPr>
          <p:nvPr userDrawn="1"/>
        </p:nvSpPr>
        <p:spPr bwMode="auto">
          <a:xfrm>
            <a:off x="5741481" y="4384781"/>
            <a:ext cx="812588" cy="609600"/>
          </a:xfrm>
          <a:prstGeom prst="rect">
            <a:avLst/>
          </a:prstGeom>
          <a:solidFill>
            <a:srgbClr val="D9D8D6"/>
          </a:solidFill>
          <a:ln w="9525" algn="ctr">
            <a:noFill/>
            <a:miter lim="800000"/>
            <a:headEnd/>
            <a:tailEnd/>
          </a:ln>
        </p:spPr>
        <p:txBody>
          <a:bodyPr wrap="none" anchor="ctr"/>
          <a:lstStyle/>
          <a:p>
            <a:endParaRPr lang="en-US" b="0" i="0" dirty="0">
              <a:solidFill>
                <a:srgbClr val="8786B0"/>
              </a:solidFill>
              <a:latin typeface="Arial Narrow" panose="020B0604020202020204" pitchFamily="34" charset="0"/>
            </a:endParaRPr>
          </a:p>
        </p:txBody>
      </p:sp>
      <p:sp>
        <p:nvSpPr>
          <p:cNvPr id="18" name="Text Box 12">
            <a:extLst>
              <a:ext uri="{FF2B5EF4-FFF2-40B4-BE49-F238E27FC236}">
                <a16:creationId xmlns:a16="http://schemas.microsoft.com/office/drawing/2014/main" id="{95902D75-31C8-44B0-AEC0-CF637945328E}"/>
              </a:ext>
            </a:extLst>
          </p:cNvPr>
          <p:cNvSpPr txBox="1">
            <a:spLocks noChangeArrowheads="1"/>
          </p:cNvSpPr>
          <p:nvPr userDrawn="1"/>
        </p:nvSpPr>
        <p:spPr bwMode="auto">
          <a:xfrm>
            <a:off x="5715042" y="5138222"/>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- 217</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- 216</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- 214</a:t>
            </a:r>
          </a:p>
        </p:txBody>
      </p:sp>
      <p:sp>
        <p:nvSpPr>
          <p:cNvPr id="19" name="Rectangle 10">
            <a:extLst>
              <a:ext uri="{FF2B5EF4-FFF2-40B4-BE49-F238E27FC236}">
                <a16:creationId xmlns:a16="http://schemas.microsoft.com/office/drawing/2014/main" id="{B9DB752B-94DD-48DD-97F1-8CF014604178}"/>
              </a:ext>
            </a:extLst>
          </p:cNvPr>
          <p:cNvSpPr>
            <a:spLocks noChangeArrowheads="1"/>
          </p:cNvSpPr>
          <p:nvPr userDrawn="1"/>
        </p:nvSpPr>
        <p:spPr bwMode="auto">
          <a:xfrm>
            <a:off x="3340288" y="2047023"/>
            <a:ext cx="812588" cy="609600"/>
          </a:xfrm>
          <a:prstGeom prst="rect">
            <a:avLst/>
          </a:prstGeom>
          <a:solidFill>
            <a:srgbClr val="009739"/>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20" name="Text Box 15">
            <a:extLst>
              <a:ext uri="{FF2B5EF4-FFF2-40B4-BE49-F238E27FC236}">
                <a16:creationId xmlns:a16="http://schemas.microsoft.com/office/drawing/2014/main" id="{C887C9B6-A9C5-412A-93D5-1F5247C43E64}"/>
              </a:ext>
            </a:extLst>
          </p:cNvPr>
          <p:cNvSpPr txBox="1">
            <a:spLocks noChangeArrowheads="1"/>
          </p:cNvSpPr>
          <p:nvPr userDrawn="1"/>
        </p:nvSpPr>
        <p:spPr bwMode="auto">
          <a:xfrm>
            <a:off x="3381587" y="2771345"/>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- 151</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- 57</a:t>
            </a:r>
          </a:p>
        </p:txBody>
      </p:sp>
      <p:sp>
        <p:nvSpPr>
          <p:cNvPr id="21" name="Rectangle 9">
            <a:extLst>
              <a:ext uri="{FF2B5EF4-FFF2-40B4-BE49-F238E27FC236}">
                <a16:creationId xmlns:a16="http://schemas.microsoft.com/office/drawing/2014/main" id="{6F3A6783-285F-43B2-BC96-59ADD9CCD911}"/>
              </a:ext>
            </a:extLst>
          </p:cNvPr>
          <p:cNvSpPr>
            <a:spLocks noChangeArrowheads="1"/>
          </p:cNvSpPr>
          <p:nvPr userDrawn="1"/>
        </p:nvSpPr>
        <p:spPr bwMode="auto">
          <a:xfrm>
            <a:off x="3340288" y="4384781"/>
            <a:ext cx="812588" cy="609600"/>
          </a:xfrm>
          <a:prstGeom prst="rect">
            <a:avLst/>
          </a:prstGeom>
          <a:solidFill>
            <a:srgbClr val="97989A"/>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22" name="Text Box 14">
            <a:extLst>
              <a:ext uri="{FF2B5EF4-FFF2-40B4-BE49-F238E27FC236}">
                <a16:creationId xmlns:a16="http://schemas.microsoft.com/office/drawing/2014/main" id="{40AE9A69-7D39-4CEF-BBBF-3EE2BA44DDF7}"/>
              </a:ext>
            </a:extLst>
          </p:cNvPr>
          <p:cNvSpPr txBox="1">
            <a:spLocks noChangeArrowheads="1"/>
          </p:cNvSpPr>
          <p:nvPr userDrawn="1"/>
        </p:nvSpPr>
        <p:spPr bwMode="auto">
          <a:xfrm>
            <a:off x="3278102" y="5138222"/>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- 151</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- 152</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- 154</a:t>
            </a:r>
          </a:p>
        </p:txBody>
      </p:sp>
      <p:sp>
        <p:nvSpPr>
          <p:cNvPr id="23" name="Rectangle 5">
            <a:extLst>
              <a:ext uri="{FF2B5EF4-FFF2-40B4-BE49-F238E27FC236}">
                <a16:creationId xmlns:a16="http://schemas.microsoft.com/office/drawing/2014/main" id="{5156534A-B8EE-4DB8-B443-0C8398B36146}"/>
              </a:ext>
            </a:extLst>
          </p:cNvPr>
          <p:cNvSpPr>
            <a:spLocks noChangeArrowheads="1"/>
          </p:cNvSpPr>
          <p:nvPr userDrawn="1"/>
        </p:nvSpPr>
        <p:spPr bwMode="auto">
          <a:xfrm>
            <a:off x="939094" y="2047023"/>
            <a:ext cx="812588" cy="609600"/>
          </a:xfrm>
          <a:prstGeom prst="rect">
            <a:avLst/>
          </a:prstGeom>
          <a:solidFill>
            <a:srgbClr val="D22730"/>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24" name="Text Box 16">
            <a:extLst>
              <a:ext uri="{FF2B5EF4-FFF2-40B4-BE49-F238E27FC236}">
                <a16:creationId xmlns:a16="http://schemas.microsoft.com/office/drawing/2014/main" id="{27FF2FA9-03A9-45F7-83D8-B160969744BF}"/>
              </a:ext>
            </a:extLst>
          </p:cNvPr>
          <p:cNvSpPr txBox="1">
            <a:spLocks noChangeArrowheads="1"/>
          </p:cNvSpPr>
          <p:nvPr userDrawn="1"/>
        </p:nvSpPr>
        <p:spPr bwMode="auto">
          <a:xfrm>
            <a:off x="878787" y="2771345"/>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- 210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- 39</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- 48</a:t>
            </a:r>
          </a:p>
        </p:txBody>
      </p:sp>
      <p:sp>
        <p:nvSpPr>
          <p:cNvPr id="25" name="Rectangle 10">
            <a:extLst>
              <a:ext uri="{FF2B5EF4-FFF2-40B4-BE49-F238E27FC236}">
                <a16:creationId xmlns:a16="http://schemas.microsoft.com/office/drawing/2014/main" id="{E07FC622-F1F4-465E-B891-87A46F989BD3}"/>
              </a:ext>
            </a:extLst>
          </p:cNvPr>
          <p:cNvSpPr>
            <a:spLocks noChangeArrowheads="1"/>
          </p:cNvSpPr>
          <p:nvPr userDrawn="1"/>
        </p:nvSpPr>
        <p:spPr bwMode="auto">
          <a:xfrm>
            <a:off x="939094" y="4384781"/>
            <a:ext cx="812588" cy="609600"/>
          </a:xfrm>
          <a:prstGeom prst="rect">
            <a:avLst/>
          </a:prstGeom>
          <a:solidFill>
            <a:srgbClr val="54565A"/>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26" name="Text Box 15">
            <a:extLst>
              <a:ext uri="{FF2B5EF4-FFF2-40B4-BE49-F238E27FC236}">
                <a16:creationId xmlns:a16="http://schemas.microsoft.com/office/drawing/2014/main" id="{71B8924A-9ECD-4101-9504-11CEC95EC643}"/>
              </a:ext>
            </a:extLst>
          </p:cNvPr>
          <p:cNvSpPr txBox="1">
            <a:spLocks noChangeArrowheads="1"/>
          </p:cNvSpPr>
          <p:nvPr userDrawn="1"/>
        </p:nvSpPr>
        <p:spPr bwMode="auto">
          <a:xfrm>
            <a:off x="878787" y="5138222"/>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- 84</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- 86</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90</a:t>
            </a:r>
          </a:p>
        </p:txBody>
      </p:sp>
      <p:sp>
        <p:nvSpPr>
          <p:cNvPr id="27" name="Rectangle 9">
            <a:extLst>
              <a:ext uri="{FF2B5EF4-FFF2-40B4-BE49-F238E27FC236}">
                <a16:creationId xmlns:a16="http://schemas.microsoft.com/office/drawing/2014/main" id="{2C6CADCB-0699-4EEB-8DD5-D1413EC65398}"/>
              </a:ext>
            </a:extLst>
          </p:cNvPr>
          <p:cNvSpPr>
            <a:spLocks noChangeArrowheads="1"/>
          </p:cNvSpPr>
          <p:nvPr userDrawn="1"/>
        </p:nvSpPr>
        <p:spPr bwMode="auto">
          <a:xfrm>
            <a:off x="4540884" y="2047023"/>
            <a:ext cx="812588" cy="609600"/>
          </a:xfrm>
          <a:prstGeom prst="rect">
            <a:avLst/>
          </a:prstGeom>
          <a:solidFill>
            <a:srgbClr val="003A70"/>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28" name="Text Box 14">
            <a:extLst>
              <a:ext uri="{FF2B5EF4-FFF2-40B4-BE49-F238E27FC236}">
                <a16:creationId xmlns:a16="http://schemas.microsoft.com/office/drawing/2014/main" id="{020E33B5-5302-4F10-943E-E41313673C17}"/>
              </a:ext>
            </a:extLst>
          </p:cNvPr>
          <p:cNvSpPr txBox="1">
            <a:spLocks noChangeArrowheads="1"/>
          </p:cNvSpPr>
          <p:nvPr userDrawn="1"/>
        </p:nvSpPr>
        <p:spPr bwMode="auto">
          <a:xfrm>
            <a:off x="4548314" y="2771345"/>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- 58</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- 112</a:t>
            </a:r>
          </a:p>
        </p:txBody>
      </p:sp>
      <p:sp>
        <p:nvSpPr>
          <p:cNvPr id="29" name="Rectangle 5">
            <a:extLst>
              <a:ext uri="{FF2B5EF4-FFF2-40B4-BE49-F238E27FC236}">
                <a16:creationId xmlns:a16="http://schemas.microsoft.com/office/drawing/2014/main" id="{D8C1CC80-535C-4612-88DD-9C8CA5884654}"/>
              </a:ext>
            </a:extLst>
          </p:cNvPr>
          <p:cNvSpPr>
            <a:spLocks noChangeArrowheads="1"/>
          </p:cNvSpPr>
          <p:nvPr userDrawn="1"/>
        </p:nvSpPr>
        <p:spPr bwMode="auto">
          <a:xfrm>
            <a:off x="4540884" y="4384781"/>
            <a:ext cx="812588" cy="609600"/>
          </a:xfrm>
          <a:prstGeom prst="rect">
            <a:avLst/>
          </a:prstGeom>
          <a:solidFill>
            <a:srgbClr val="C8C8C8"/>
          </a:solidFill>
          <a:ln w="9525" algn="ctr">
            <a:noFill/>
            <a:miter lim="800000"/>
            <a:headEnd/>
            <a:tailEnd/>
          </a:ln>
        </p:spPr>
        <p:txBody>
          <a:bodyPr wrap="none" anchor="ctr"/>
          <a:lstStyle/>
          <a:p>
            <a:endParaRPr lang="en-US" b="0" i="0" dirty="0">
              <a:latin typeface="Arial Narrow" panose="020B0604020202020204" pitchFamily="34" charset="0"/>
            </a:endParaRPr>
          </a:p>
        </p:txBody>
      </p:sp>
      <p:sp>
        <p:nvSpPr>
          <p:cNvPr id="30" name="Text Box 16">
            <a:extLst>
              <a:ext uri="{FF2B5EF4-FFF2-40B4-BE49-F238E27FC236}">
                <a16:creationId xmlns:a16="http://schemas.microsoft.com/office/drawing/2014/main" id="{A9D3B820-60BD-4901-9FE0-D43F00EA0349}"/>
              </a:ext>
            </a:extLst>
          </p:cNvPr>
          <p:cNvSpPr txBox="1">
            <a:spLocks noChangeArrowheads="1"/>
          </p:cNvSpPr>
          <p:nvPr userDrawn="1"/>
        </p:nvSpPr>
        <p:spPr bwMode="auto">
          <a:xfrm>
            <a:off x="4548314" y="5138222"/>
            <a:ext cx="933206" cy="590931"/>
          </a:xfrm>
          <a:prstGeom prst="rect">
            <a:avLst/>
          </a:prstGeom>
          <a:noFill/>
          <a:ln w="9525" algn="ctr">
            <a:noFill/>
            <a:miter lim="800000"/>
            <a:headEnd/>
            <a:tailEnd/>
          </a:ln>
        </p:spPr>
        <p:txBody>
          <a:bodyPr>
            <a:spAutoFit/>
          </a:bodyPr>
          <a:lstStyle/>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R - 200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G - 200</a:t>
            </a:r>
          </a:p>
          <a:p>
            <a:pPr defTabSz="820738">
              <a:lnSpc>
                <a:spcPct val="90000"/>
              </a:lnSpc>
              <a:tabLst>
                <a:tab pos="288925" algn="l"/>
              </a:tabLst>
            </a:pPr>
            <a:r>
              <a:rPr lang="en-US" sz="1200" b="0" i="0" dirty="0">
                <a:solidFill>
                  <a:srgbClr val="000000"/>
                </a:solidFill>
                <a:latin typeface="Arial Narrow" panose="020B0604020202020204" pitchFamily="34" charset="0"/>
                <a:ea typeface="Source Sans Pro" panose="020B0503030403020204" pitchFamily="34" charset="0"/>
              </a:rPr>
              <a:t>B - 200</a:t>
            </a:r>
          </a:p>
        </p:txBody>
      </p:sp>
      <p:sp>
        <p:nvSpPr>
          <p:cNvPr id="31" name="Text Box 21">
            <a:extLst>
              <a:ext uri="{FF2B5EF4-FFF2-40B4-BE49-F238E27FC236}">
                <a16:creationId xmlns:a16="http://schemas.microsoft.com/office/drawing/2014/main" id="{DF5C9749-8121-4E2B-BB04-94CA79A376E1}"/>
              </a:ext>
            </a:extLst>
          </p:cNvPr>
          <p:cNvSpPr txBox="1">
            <a:spLocks noChangeArrowheads="1"/>
          </p:cNvSpPr>
          <p:nvPr userDrawn="1"/>
        </p:nvSpPr>
        <p:spPr bwMode="auto">
          <a:xfrm>
            <a:off x="846725" y="3869388"/>
            <a:ext cx="795411" cy="341632"/>
          </a:xfrm>
          <a:prstGeom prst="rect">
            <a:avLst/>
          </a:prstGeom>
          <a:noFill/>
          <a:ln w="9525" algn="ctr">
            <a:noFill/>
            <a:miter lim="800000"/>
            <a:headEnd/>
            <a:tailEnd/>
          </a:ln>
        </p:spPr>
        <p:txBody>
          <a:bodyPr wrap="none">
            <a:spAutoFit/>
          </a:bodyPr>
          <a:lstStyle/>
          <a:p>
            <a:pPr defTabSz="820738">
              <a:lnSpc>
                <a:spcPct val="90000"/>
              </a:lnSpc>
            </a:pPr>
            <a:r>
              <a:rPr lang="en-US" b="0" i="0" dirty="0">
                <a:solidFill>
                  <a:schemeClr val="tx2"/>
                </a:solidFill>
                <a:latin typeface="Arial Narrow" panose="020B0604020202020204" pitchFamily="34" charset="0"/>
              </a:rPr>
              <a:t>Neutral</a:t>
            </a:r>
          </a:p>
        </p:txBody>
      </p:sp>
    </p:spTree>
    <p:extLst>
      <p:ext uri="{BB962C8B-B14F-4D97-AF65-F5344CB8AC3E}">
        <p14:creationId xmlns:p14="http://schemas.microsoft.com/office/powerpoint/2010/main" val="3049872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749B08F-62BB-4D9B-94EE-D31620F03043}"/>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7E54C4B2-9241-4B7B-8447-B1059DFAAF5D}"/>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30A6E7D0-D515-453D-BAA3-7C21EBA732E9}"/>
              </a:ext>
            </a:extLst>
          </p:cNvPr>
          <p:cNvSpPr>
            <a:spLocks noGrp="1"/>
          </p:cNvSpPr>
          <p:nvPr>
            <p:ph type="sldNum" sz="quarter" idx="12"/>
          </p:nvPr>
        </p:nvSpPr>
        <p:spPr/>
        <p:txBody>
          <a:bodyPr/>
          <a:lstStyle/>
          <a:p>
            <a:fld id="{4CD8D1E7-0940-1443-9064-E7A6805360BC}" type="slidenum">
              <a:rPr lang="en-US" smtClean="0"/>
              <a:pPr/>
              <a:t>‹#›</a:t>
            </a:fld>
            <a:endParaRPr lang="en-US" dirty="0"/>
          </a:p>
        </p:txBody>
      </p:sp>
      <p:sp>
        <p:nvSpPr>
          <p:cNvPr id="6" name="Rectangle 5">
            <a:extLst>
              <a:ext uri="{FF2B5EF4-FFF2-40B4-BE49-F238E27FC236}">
                <a16:creationId xmlns:a16="http://schemas.microsoft.com/office/drawing/2014/main" id="{24F5425A-D5E8-486F-9DC2-2C1A3C90DC29}"/>
              </a:ext>
            </a:extLst>
          </p:cNvPr>
          <p:cNvSpPr/>
          <p:nvPr userDrawn="1"/>
        </p:nvSpPr>
        <p:spPr>
          <a:xfrm>
            <a:off x="2545085" y="1091868"/>
            <a:ext cx="7266216" cy="4524315"/>
          </a:xfrm>
          <a:prstGeom prst="rect">
            <a:avLst/>
          </a:prstGeom>
        </p:spPr>
        <p:txBody>
          <a:bodyPr wrap="square">
            <a:spAutoFit/>
          </a:bodyPr>
          <a:lstStyle/>
          <a:p>
            <a:r>
              <a:rPr lang="en-US" sz="1200" b="1" i="0" dirty="0">
                <a:solidFill>
                  <a:schemeClr val="tx2"/>
                </a:solidFill>
                <a:latin typeface="Arial Narrow" panose="020B0604020202020204" pitchFamily="34" charset="0"/>
                <a:cs typeface="Arial Narrow" panose="020B0604020202020204" pitchFamily="34" charset="0"/>
              </a:rPr>
              <a:t>DISCLAIMER</a:t>
            </a:r>
          </a:p>
          <a:p>
            <a:endParaRPr lang="en-US" sz="1200" b="1" i="0" dirty="0">
              <a:solidFill>
                <a:schemeClr val="tx2"/>
              </a:solidFill>
              <a:latin typeface="Verdana" panose="020B0604030504040204" pitchFamily="34" charset="0"/>
              <a:cs typeface="Arial" pitchFamily="34" charset="0"/>
            </a:endParaRPr>
          </a:p>
          <a:p>
            <a:r>
              <a:rPr lang="en-US" sz="1200" b="0" i="0" dirty="0">
                <a:solidFill>
                  <a:schemeClr val="tx2"/>
                </a:solidFill>
                <a:latin typeface="Arial Narrow" panose="020B0604020202020204" pitchFamily="34" charset="0"/>
                <a:cs typeface="Arial" pitchFamily="34" charset="0"/>
              </a:rPr>
              <a:t>Super Micro Computer, Inc. may make changes to specifications and product descriptions at any time, without notice. The information presented in this document is for informational purposes only and may contain technical inaccuracies, omissions and typographical errors. Any performance tests and ratings are measured using systems that reflect the approximate performance of Super Micro Computer, Inc. products as measured by those tests. Any differences in software or hardware configuration may affect actual performance, and Super Micro Computer, Inc. does not control the design or implementation of third party benchmarks or websites referenced in this document. The information contained herein is subject to change and may be rendered inaccurate for many reasons, including but not limited to any changes in product and/or roadmap, component and hardware revision changes, new model and/or product releases, software changes, firmware changes, or the like. Super Micro Computer, Inc. assumes no obligation to update or otherwise correct or revise this information. </a:t>
            </a:r>
          </a:p>
          <a:p>
            <a:r>
              <a:rPr lang="en-US" sz="1200" b="0" i="0" dirty="0">
                <a:solidFill>
                  <a:schemeClr val="tx2"/>
                </a:solidFill>
                <a:latin typeface="Arial Narrow" panose="020B0604020202020204" pitchFamily="34" charset="0"/>
                <a:cs typeface="Arial" pitchFamily="34" charset="0"/>
              </a:rPr>
              <a:t> </a:t>
            </a:r>
          </a:p>
          <a:p>
            <a:r>
              <a:rPr lang="en-US" sz="1200" b="0" i="0" dirty="0">
                <a:solidFill>
                  <a:schemeClr val="tx2"/>
                </a:solidFill>
                <a:latin typeface="Arial Narrow" panose="020B0604020202020204" pitchFamily="34" charset="0"/>
                <a:cs typeface="Arial" pitchFamily="34" charset="0"/>
              </a:rPr>
              <a:t>SUPER MICRO COMPUTER, INC. MAKES NO REPRESENTATIONS OR WARRANTIES WITH RESPECT TO THE CONTENTS HEREOF AND ASSUMES NO RESPONSIBILITY FOR ANY INACCURACIES, ERRORS OR OMISSIONS THAT MAY APPEAR IN THIS INFORMATION.</a:t>
            </a:r>
          </a:p>
          <a:p>
            <a:r>
              <a:rPr lang="en-US" sz="1200" b="0" i="0" dirty="0">
                <a:solidFill>
                  <a:schemeClr val="tx2"/>
                </a:solidFill>
                <a:latin typeface="Arial Narrow" panose="020B0604020202020204" pitchFamily="34" charset="0"/>
                <a:cs typeface="Arial" pitchFamily="34" charset="0"/>
              </a:rPr>
              <a:t> </a:t>
            </a:r>
          </a:p>
          <a:p>
            <a:r>
              <a:rPr lang="en-US" sz="1200" b="0" i="0" dirty="0">
                <a:solidFill>
                  <a:schemeClr val="tx2"/>
                </a:solidFill>
                <a:latin typeface="Arial Narrow" panose="020B0604020202020204" pitchFamily="34" charset="0"/>
                <a:cs typeface="Arial" pitchFamily="34" charset="0"/>
              </a:rPr>
              <a:t>SUPER MICRO COMPUTER, INC. SPECIFICALLY DISCLAIMS ANY IMPLIED WARRANTIES OF MERCHANTABILITY OR FITNESS FOR ANY PARTICULAR PURPOSE. IN NO EVENT WILL SUPER MICRO COMPUTER, INC. BE LIABLE TO ANY PERSON FOR ANY DIRECT, INDIRECT, SPECIAL OR OTHER CONSEQUENTIAL DAMAGES ARISING FROM THE USE OF ANY INFORMATION CONTAINED HEREIN, EVEN IF SUPER MICRO COMPUTER, Inc. IS EXPRESSLY ADVISED OF THE POSSIBILITY OF SUCH DAMAGES.</a:t>
            </a:r>
          </a:p>
          <a:p>
            <a:r>
              <a:rPr lang="en-US" sz="1200" b="0" i="0" dirty="0">
                <a:solidFill>
                  <a:schemeClr val="tx2"/>
                </a:solidFill>
                <a:latin typeface="Arial Narrow" panose="020B0604020202020204" pitchFamily="34" charset="0"/>
                <a:cs typeface="Arial" pitchFamily="34" charset="0"/>
              </a:rPr>
              <a:t> </a:t>
            </a:r>
          </a:p>
          <a:p>
            <a:r>
              <a:rPr lang="en-US" sz="1200" b="0" i="0" dirty="0">
                <a:solidFill>
                  <a:schemeClr val="tx2"/>
                </a:solidFill>
                <a:latin typeface="Arial Narrow" panose="020B0604020202020204" pitchFamily="34" charset="0"/>
                <a:cs typeface="Arial" pitchFamily="34" charset="0"/>
              </a:rPr>
              <a:t>ATTRIBUTION</a:t>
            </a:r>
          </a:p>
          <a:p>
            <a:r>
              <a:rPr lang="en-US" sz="1200" b="0" i="0" dirty="0">
                <a:solidFill>
                  <a:schemeClr val="tx2"/>
                </a:solidFill>
                <a:latin typeface="Arial Narrow" panose="020B0604020202020204" pitchFamily="34" charset="0"/>
                <a:cs typeface="Arial" pitchFamily="34" charset="0"/>
              </a:rPr>
              <a:t>© 2021 Super Micro Computer, Inc.  All rights reserved.</a:t>
            </a:r>
          </a:p>
        </p:txBody>
      </p:sp>
    </p:spTree>
    <p:extLst>
      <p:ext uri="{BB962C8B-B14F-4D97-AF65-F5344CB8AC3E}">
        <p14:creationId xmlns:p14="http://schemas.microsoft.com/office/powerpoint/2010/main" val="2074729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5_End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C793FCA-5231-1E4D-A090-20AC5524E71D}"/>
              </a:ext>
            </a:extLst>
          </p:cNvPr>
          <p:cNvSpPr>
            <a:spLocks noChangeArrowheads="1"/>
          </p:cNvSpPr>
          <p:nvPr userDrawn="1"/>
        </p:nvSpPr>
        <p:spPr bwMode="auto">
          <a:xfrm>
            <a:off x="0" y="0"/>
            <a:ext cx="12192000" cy="6858000"/>
          </a:xfrm>
          <a:prstGeom prst="rect">
            <a:avLst/>
          </a:prstGeom>
          <a:solidFill>
            <a:schemeClr val="bg1"/>
          </a:solidFill>
          <a:ln w="12700">
            <a:miter lim="400000"/>
          </a:ln>
        </p:spPr>
        <p:txBody>
          <a:bodyPr lIns="0" tIns="0" rIns="0" bIns="0" anchor="ctr"/>
          <a:lstStyle/>
          <a:p>
            <a:pPr lvl="0" algn="ctr" defTabSz="825500"/>
            <a:endParaRPr lang="en-US" sz="3600" b="0" i="0" dirty="0">
              <a:solidFill>
                <a:schemeClr val="accent1"/>
              </a:solidFill>
              <a:latin typeface="Arial Narrow" panose="020B0604020202020204" pitchFamily="34" charset="0"/>
              <a:ea typeface="+mj-ea"/>
              <a:cs typeface="+mj-cs"/>
              <a:sym typeface="Helvetica Light"/>
            </a:endParaRPr>
          </a:p>
        </p:txBody>
      </p:sp>
      <p:pic>
        <p:nvPicPr>
          <p:cNvPr id="10" name="Graphic 9">
            <a:extLst>
              <a:ext uri="{FF2B5EF4-FFF2-40B4-BE49-F238E27FC236}">
                <a16:creationId xmlns:a16="http://schemas.microsoft.com/office/drawing/2014/main" id="{B1A24789-A878-7842-A1E8-E6E570612C0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990811" y="2844800"/>
            <a:ext cx="2210376" cy="1168400"/>
          </a:xfrm>
          <a:prstGeom prst="rect">
            <a:avLst/>
          </a:prstGeom>
        </p:spPr>
      </p:pic>
      <p:sp>
        <p:nvSpPr>
          <p:cNvPr id="11" name="TextBox 10">
            <a:extLst>
              <a:ext uri="{FF2B5EF4-FFF2-40B4-BE49-F238E27FC236}">
                <a16:creationId xmlns:a16="http://schemas.microsoft.com/office/drawing/2014/main" id="{741F6953-5AAF-4C41-837D-4D36CCEF30A0}"/>
              </a:ext>
            </a:extLst>
          </p:cNvPr>
          <p:cNvSpPr txBox="1"/>
          <p:nvPr userDrawn="1"/>
        </p:nvSpPr>
        <p:spPr>
          <a:xfrm>
            <a:off x="3417136" y="4333483"/>
            <a:ext cx="5357729" cy="307777"/>
          </a:xfrm>
          <a:prstGeom prst="rect">
            <a:avLst/>
          </a:prstGeom>
          <a:noFill/>
        </p:spPr>
        <p:txBody>
          <a:bodyPr wrap="square" rtlCol="0">
            <a:spAutoFit/>
          </a:bodyPr>
          <a:lstStyle/>
          <a:p>
            <a:pPr algn="ctr"/>
            <a:r>
              <a:rPr lang="en-US" sz="1400" b="0" i="0" baseline="0" dirty="0" err="1">
                <a:solidFill>
                  <a:schemeClr val="tx2"/>
                </a:solidFill>
                <a:latin typeface="Arial Narrow" panose="020B0604020202020204" pitchFamily="34" charset="0"/>
              </a:rPr>
              <a:t>www.supermicro.com</a:t>
            </a:r>
            <a:endParaRPr lang="en-US" sz="1400" b="0" i="0" dirty="0">
              <a:solidFill>
                <a:schemeClr val="tx2"/>
              </a:solidFill>
              <a:latin typeface="Arial Narrow" panose="020B0604020202020204" pitchFamily="34" charset="0"/>
            </a:endParaRPr>
          </a:p>
        </p:txBody>
      </p:sp>
      <p:sp>
        <p:nvSpPr>
          <p:cNvPr id="12" name="Rectangle 11">
            <a:extLst>
              <a:ext uri="{FF2B5EF4-FFF2-40B4-BE49-F238E27FC236}">
                <a16:creationId xmlns:a16="http://schemas.microsoft.com/office/drawing/2014/main" id="{D34248CF-7BE7-DA48-A6B2-006CECADB65D}"/>
              </a:ext>
            </a:extLst>
          </p:cNvPr>
          <p:cNvSpPr/>
          <p:nvPr userDrawn="1"/>
        </p:nvSpPr>
        <p:spPr>
          <a:xfrm>
            <a:off x="5037057" y="1949461"/>
            <a:ext cx="2117887" cy="646331"/>
          </a:xfrm>
          <a:prstGeom prst="rect">
            <a:avLst/>
          </a:prstGeom>
        </p:spPr>
        <p:txBody>
          <a:bodyPr wrap="none">
            <a:spAutoFit/>
          </a:bodyPr>
          <a:lstStyle/>
          <a:p>
            <a:r>
              <a:rPr kumimoji="0" lang="en-US" sz="3600" b="1" i="0" u="none" strike="noStrike" kern="0" cap="none" spc="0" normalizeH="0" baseline="0" noProof="0" dirty="0">
                <a:ln>
                  <a:noFill/>
                </a:ln>
                <a:solidFill>
                  <a:schemeClr val="accent4"/>
                </a:solidFill>
                <a:effectLst/>
                <a:uLnTx/>
                <a:uFillTx/>
                <a:latin typeface="Arial Narrow" panose="020B0604020202020204" pitchFamily="34" charset="0"/>
                <a:ea typeface="+mj-ea"/>
                <a:cs typeface="Arial Narrow" panose="020B0604020202020204" pitchFamily="34" charset="0"/>
              </a:rPr>
              <a:t>Thank You</a:t>
            </a:r>
            <a:endParaRPr lang="en-US" sz="2700" b="1" i="0" dirty="0">
              <a:solidFill>
                <a:schemeClr val="accent4"/>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4071139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6DF6690-A042-4A42-AE79-89C5E2E3B45C}"/>
              </a:ext>
            </a:extLst>
          </p:cNvPr>
          <p:cNvPicPr>
            <a:picLocks noChangeAspect="1"/>
          </p:cNvPicPr>
          <p:nvPr userDrawn="1"/>
        </p:nvPicPr>
        <p:blipFill>
          <a:blip r:embed="rId12"/>
          <a:srcRect/>
          <a:stretch/>
        </p:blipFill>
        <p:spPr>
          <a:xfrm>
            <a:off x="3546" y="4891121"/>
            <a:ext cx="12184907" cy="1966879"/>
          </a:xfrm>
          <a:prstGeom prst="rect">
            <a:avLst/>
          </a:prstGeom>
        </p:spPr>
      </p:pic>
      <p:sp>
        <p:nvSpPr>
          <p:cNvPr id="2" name="Title Placeholder 1">
            <a:extLst>
              <a:ext uri="{FF2B5EF4-FFF2-40B4-BE49-F238E27FC236}">
                <a16:creationId xmlns:a16="http://schemas.microsoft.com/office/drawing/2014/main" id="{10BC1774-429E-A04F-81BF-8453877A0ADC}"/>
              </a:ext>
            </a:extLst>
          </p:cNvPr>
          <p:cNvSpPr>
            <a:spLocks noGrp="1"/>
          </p:cNvSpPr>
          <p:nvPr>
            <p:ph type="title"/>
          </p:nvPr>
        </p:nvSpPr>
        <p:spPr>
          <a:xfrm>
            <a:off x="838200" y="154505"/>
            <a:ext cx="9887465" cy="75799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22D3EDE-0DAF-8A40-ACA3-467D23F4F48B}"/>
              </a:ext>
            </a:extLst>
          </p:cNvPr>
          <p:cNvSpPr>
            <a:spLocks noGrp="1"/>
          </p:cNvSpPr>
          <p:nvPr>
            <p:ph type="body" idx="1"/>
          </p:nvPr>
        </p:nvSpPr>
        <p:spPr>
          <a:xfrm>
            <a:off x="838200" y="1042828"/>
            <a:ext cx="10515600" cy="513413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F2E844E-83E6-7F45-B21D-ADF0D73CCB11}"/>
              </a:ext>
            </a:extLst>
          </p:cNvPr>
          <p:cNvSpPr>
            <a:spLocks noGrp="1"/>
          </p:cNvSpPr>
          <p:nvPr>
            <p:ph type="dt" sz="half" idx="2"/>
          </p:nvPr>
        </p:nvSpPr>
        <p:spPr>
          <a:xfrm>
            <a:off x="838200" y="6541477"/>
            <a:ext cx="3733800" cy="306580"/>
          </a:xfrm>
          <a:prstGeom prst="rect">
            <a:avLst/>
          </a:prstGeom>
        </p:spPr>
        <p:txBody>
          <a:bodyPr vert="horz" lIns="91440" tIns="45720" rIns="91440" bIns="45720" rtlCol="0" anchor="ctr"/>
          <a:lstStyle>
            <a:lvl1pPr algn="l">
              <a:defRPr sz="1000" b="0" i="0" spc="50" baseline="0">
                <a:solidFill>
                  <a:schemeClr val="bg1"/>
                </a:solidFill>
                <a:latin typeface="Arial Narrow" panose="020B0604020202020204" pitchFamily="34" charset="0"/>
              </a:defRPr>
            </a:lvl1pPr>
          </a:lstStyle>
          <a:p>
            <a:fld id="{2AF100D4-4316-A84D-BCF2-A17C38343011}" type="datetime1">
              <a:rPr lang="en-US" smtClean="0"/>
              <a:t>1/18/2022</a:t>
            </a:fld>
            <a:endParaRPr lang="en-US" dirty="0"/>
          </a:p>
        </p:txBody>
      </p:sp>
      <p:sp>
        <p:nvSpPr>
          <p:cNvPr id="5" name="Footer Placeholder 4">
            <a:extLst>
              <a:ext uri="{FF2B5EF4-FFF2-40B4-BE49-F238E27FC236}">
                <a16:creationId xmlns:a16="http://schemas.microsoft.com/office/drawing/2014/main" id="{94048009-FB7C-5541-A671-442DD5026678}"/>
              </a:ext>
            </a:extLst>
          </p:cNvPr>
          <p:cNvSpPr>
            <a:spLocks noGrp="1"/>
          </p:cNvSpPr>
          <p:nvPr>
            <p:ph type="ftr" sz="quarter" idx="3"/>
          </p:nvPr>
        </p:nvSpPr>
        <p:spPr>
          <a:xfrm>
            <a:off x="7620000" y="6541477"/>
            <a:ext cx="3733800" cy="306580"/>
          </a:xfrm>
          <a:prstGeom prst="rect">
            <a:avLst/>
          </a:prstGeom>
        </p:spPr>
        <p:txBody>
          <a:bodyPr vert="horz" lIns="91440" tIns="45720" rIns="91440" bIns="45720" rtlCol="0" anchor="ctr"/>
          <a:lstStyle>
            <a:lvl1pPr algn="ctr">
              <a:defRPr sz="1000" b="0" i="0" spc="50" baseline="0">
                <a:solidFill>
                  <a:schemeClr val="bg1"/>
                </a:solidFill>
                <a:latin typeface="Arial Narrow" panose="020B0604020202020204" pitchFamily="34" charset="0"/>
              </a:defRPr>
            </a:lvl1pPr>
          </a:lstStyle>
          <a:p>
            <a:pPr algn="r"/>
            <a:r>
              <a:rPr lang="en-US" dirty="0"/>
              <a:t>Better Faster Greener™  © 2021 Supermicro</a:t>
            </a:r>
          </a:p>
        </p:txBody>
      </p:sp>
      <p:sp>
        <p:nvSpPr>
          <p:cNvPr id="6" name="Slide Number Placeholder 5">
            <a:extLst>
              <a:ext uri="{FF2B5EF4-FFF2-40B4-BE49-F238E27FC236}">
                <a16:creationId xmlns:a16="http://schemas.microsoft.com/office/drawing/2014/main" id="{F4F8E383-2C7D-6844-833A-C7CB45647097}"/>
              </a:ext>
            </a:extLst>
          </p:cNvPr>
          <p:cNvSpPr>
            <a:spLocks noGrp="1"/>
          </p:cNvSpPr>
          <p:nvPr>
            <p:ph type="sldNum" sz="quarter" idx="4"/>
          </p:nvPr>
        </p:nvSpPr>
        <p:spPr>
          <a:xfrm>
            <a:off x="4724400" y="6541477"/>
            <a:ext cx="2743200" cy="306580"/>
          </a:xfrm>
          <a:prstGeom prst="rect">
            <a:avLst/>
          </a:prstGeom>
        </p:spPr>
        <p:txBody>
          <a:bodyPr vert="horz" lIns="91440" tIns="45720" rIns="91440" bIns="45720" rtlCol="0" anchor="ctr"/>
          <a:lstStyle>
            <a:lvl1pPr algn="ctr">
              <a:defRPr sz="1000" b="0" i="0" spc="50" baseline="0">
                <a:solidFill>
                  <a:schemeClr val="bg1"/>
                </a:solidFill>
                <a:latin typeface="Arial Narrow" panose="020B0604020202020204" pitchFamily="34" charset="0"/>
              </a:defRPr>
            </a:lvl1pPr>
          </a:lstStyle>
          <a:p>
            <a:fld id="{4CD8D1E7-0940-1443-9064-E7A6805360BC}" type="slidenum">
              <a:rPr lang="en-US" smtClean="0"/>
              <a:pPr/>
              <a:t>‹#›</a:t>
            </a:fld>
            <a:endParaRPr lang="en-US" dirty="0"/>
          </a:p>
        </p:txBody>
      </p:sp>
      <p:pic>
        <p:nvPicPr>
          <p:cNvPr id="9" name="Picture 8">
            <a:extLst>
              <a:ext uri="{FF2B5EF4-FFF2-40B4-BE49-F238E27FC236}">
                <a16:creationId xmlns:a16="http://schemas.microsoft.com/office/drawing/2014/main" id="{704201B0-5F65-5A46-B69B-DF7BE213D455}"/>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923501" y="230188"/>
            <a:ext cx="918379" cy="469079"/>
          </a:xfrm>
          <a:prstGeom prst="rect">
            <a:avLst/>
          </a:prstGeom>
          <a:effectLst/>
        </p:spPr>
      </p:pic>
    </p:spTree>
    <p:extLst>
      <p:ext uri="{BB962C8B-B14F-4D97-AF65-F5344CB8AC3E}">
        <p14:creationId xmlns:p14="http://schemas.microsoft.com/office/powerpoint/2010/main" val="3889796464"/>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58" r:id="rId3"/>
    <p:sldLayoutId id="2147483671" r:id="rId4"/>
    <p:sldLayoutId id="2147483675" r:id="rId5"/>
    <p:sldLayoutId id="2147483672" r:id="rId6"/>
    <p:sldLayoutId id="2147483673" r:id="rId7"/>
    <p:sldLayoutId id="2147483674" r:id="rId8"/>
    <p:sldLayoutId id="2147483668" r:id="rId9"/>
    <p:sldLayoutId id="2147483669" r:id="rId10"/>
  </p:sldLayoutIdLst>
  <p:hf hdr="0"/>
  <p:txStyles>
    <p:titleStyle>
      <a:lvl1pPr algn="l" defTabSz="914400" rtl="0" eaLnBrk="1" latinLnBrk="0" hangingPunct="1">
        <a:lnSpc>
          <a:spcPts val="4580"/>
        </a:lnSpc>
        <a:spcBef>
          <a:spcPct val="0"/>
        </a:spcBef>
        <a:buNone/>
        <a:defRPr sz="4400" b="0" i="0" kern="1200">
          <a:solidFill>
            <a:schemeClr val="accent6"/>
          </a:solidFill>
          <a:latin typeface="Arial Narrow"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6"/>
        </a:buClr>
        <a:buFont typeface="Arial" panose="020B0604020202020204" pitchFamily="34" charset="0"/>
        <a:buChar char="•"/>
        <a:defRPr sz="2800" b="0" i="0" kern="1200">
          <a:solidFill>
            <a:schemeClr val="tx1"/>
          </a:solidFill>
          <a:latin typeface="Arial Narrow"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6"/>
        </a:buClr>
        <a:buFont typeface="Arial" panose="020B0604020202020204" pitchFamily="34" charset="0"/>
        <a:buChar char="•"/>
        <a:defRPr sz="2400" b="0" i="0" kern="1200">
          <a:solidFill>
            <a:schemeClr val="tx1"/>
          </a:solidFill>
          <a:latin typeface="Arial Narrow"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b="0" i="0" kern="1200">
          <a:solidFill>
            <a:schemeClr val="tx1"/>
          </a:solidFill>
          <a:latin typeface="Arial Narrow"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800" b="0" i="0" kern="1200">
          <a:solidFill>
            <a:schemeClr val="tx1"/>
          </a:solidFill>
          <a:latin typeface="Arial Narrow"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6"/>
        </a:buClr>
        <a:buFont typeface="Arial" panose="020B0604020202020204" pitchFamily="34" charset="0"/>
        <a:buChar char="•"/>
        <a:defRPr sz="1800" b="0" i="0" kern="1200">
          <a:solidFill>
            <a:schemeClr val="tx1"/>
          </a:solidFill>
          <a:latin typeface="Arial Narrow"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95113"/>
            <a:ext cx="9887465" cy="1702629"/>
          </a:xfrm>
        </p:spPr>
        <p:txBody>
          <a:bodyPr>
            <a:normAutofit fontScale="90000"/>
          </a:bodyPr>
          <a:lstStyle/>
          <a:p>
            <a:r>
              <a:rPr lang="en-US" b="1" dirty="0">
                <a:solidFill>
                  <a:schemeClr val="accent6">
                    <a:lumMod val="75000"/>
                  </a:schemeClr>
                </a:solidFill>
              </a:rPr>
              <a:t>SYS-420GP-TNR</a:t>
            </a:r>
            <a:br>
              <a:rPr lang="en-US" dirty="0"/>
            </a:br>
            <a:r>
              <a:rPr lang="en-US" dirty="0"/>
              <a:t>Cable Connection Change for AIOM User Guide</a:t>
            </a:r>
          </a:p>
        </p:txBody>
      </p:sp>
      <p:sp>
        <p:nvSpPr>
          <p:cNvPr id="3" name="Date Placeholder 2"/>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p:cNvSpPr>
            <a:spLocks noGrp="1"/>
          </p:cNvSpPr>
          <p:nvPr>
            <p:ph type="sldNum" sz="quarter" idx="12"/>
          </p:nvPr>
        </p:nvSpPr>
        <p:spPr/>
        <p:txBody>
          <a:bodyPr/>
          <a:lstStyle/>
          <a:p>
            <a:fld id="{4CD8D1E7-0940-1443-9064-E7A6805360BC}" type="slidenum">
              <a:rPr lang="en-US" smtClean="0"/>
              <a:pPr/>
              <a:t>1</a:t>
            </a:fld>
            <a:endParaRPr lang="en-US" dirty="0"/>
          </a:p>
        </p:txBody>
      </p:sp>
      <p:sp>
        <p:nvSpPr>
          <p:cNvPr id="6" name="TextBox 5">
            <a:extLst>
              <a:ext uri="{FF2B5EF4-FFF2-40B4-BE49-F238E27FC236}">
                <a16:creationId xmlns:a16="http://schemas.microsoft.com/office/drawing/2014/main" id="{C8C9C038-AC0E-4589-B360-7F9316D3E858}"/>
              </a:ext>
            </a:extLst>
          </p:cNvPr>
          <p:cNvSpPr txBox="1"/>
          <p:nvPr/>
        </p:nvSpPr>
        <p:spPr>
          <a:xfrm>
            <a:off x="838199" y="2170436"/>
            <a:ext cx="10632141" cy="2923877"/>
          </a:xfrm>
          <a:prstGeom prst="rect">
            <a:avLst/>
          </a:prstGeom>
          <a:noFill/>
        </p:spPr>
        <p:txBody>
          <a:bodyPr wrap="square" rtlCol="0">
            <a:spAutoFit/>
          </a:bodyPr>
          <a:lstStyle/>
          <a:p>
            <a:r>
              <a:rPr lang="en-US" sz="3600" b="1" dirty="0"/>
              <a:t>Contents</a:t>
            </a:r>
          </a:p>
          <a:p>
            <a:endParaRPr lang="en-US" sz="2000" b="1" dirty="0"/>
          </a:p>
          <a:p>
            <a:r>
              <a:rPr lang="en-US" sz="2800" dirty="0"/>
              <a:t>Updating BIOS to 1.1b causes AIOM functionality issue  . . . . . . . . . . 2</a:t>
            </a:r>
          </a:p>
          <a:p>
            <a:endParaRPr lang="en-US" sz="1200" b="1" dirty="0">
              <a:solidFill>
                <a:srgbClr val="FF0000"/>
              </a:solidFill>
            </a:endParaRPr>
          </a:p>
          <a:p>
            <a:r>
              <a:rPr lang="en-US" sz="2800" b="1" dirty="0">
                <a:solidFill>
                  <a:srgbClr val="FF0000"/>
                </a:solidFill>
              </a:rPr>
              <a:t>OLD</a:t>
            </a:r>
            <a:r>
              <a:rPr lang="en-US" sz="2800" dirty="0"/>
              <a:t> AIOM cable connection for SYS-420GP-TNR . . . . . . . . . . . . . . . . 3</a:t>
            </a:r>
          </a:p>
          <a:p>
            <a:endParaRPr lang="en-US" sz="1200" b="1" dirty="0">
              <a:solidFill>
                <a:srgbClr val="FF0000"/>
              </a:solidFill>
            </a:endParaRPr>
          </a:p>
          <a:p>
            <a:r>
              <a:rPr lang="en-US" sz="2800" b="1" dirty="0">
                <a:solidFill>
                  <a:srgbClr val="FF0000"/>
                </a:solidFill>
              </a:rPr>
              <a:t>NEW</a:t>
            </a:r>
            <a:r>
              <a:rPr lang="en-US" sz="2800" dirty="0"/>
              <a:t> AIOM cable connection for SYS-420GP-TNR  . . . . . . . . . . . . . . . 4</a:t>
            </a:r>
            <a:br>
              <a:rPr lang="en-US" sz="2800" dirty="0"/>
            </a:br>
            <a:r>
              <a:rPr lang="en-US" sz="2000" b="1" dirty="0">
                <a:solidFill>
                  <a:srgbClr val="FF0000"/>
                </a:solidFill>
              </a:rPr>
              <a:t>Required</a:t>
            </a:r>
            <a:r>
              <a:rPr lang="en-US" sz="2000" dirty="0"/>
              <a:t> </a:t>
            </a:r>
            <a:r>
              <a:rPr lang="en-US" sz="2000" dirty="0">
                <a:solidFill>
                  <a:schemeClr val="accent2">
                    <a:lumMod val="75000"/>
                  </a:schemeClr>
                </a:solidFill>
              </a:rPr>
              <a:t>for BIOS v.1.1b 20211110</a:t>
            </a:r>
          </a:p>
        </p:txBody>
      </p:sp>
    </p:spTree>
    <p:extLst>
      <p:ext uri="{BB962C8B-B14F-4D97-AF65-F5344CB8AC3E}">
        <p14:creationId xmlns:p14="http://schemas.microsoft.com/office/powerpoint/2010/main" val="1643820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17" y="618287"/>
            <a:ext cx="11210366" cy="880921"/>
          </a:xfrm>
        </p:spPr>
        <p:txBody>
          <a:bodyPr>
            <a:normAutofit/>
          </a:bodyPr>
          <a:lstStyle/>
          <a:p>
            <a:pPr algn="ctr"/>
            <a:r>
              <a:rPr lang="en-US" sz="4000" dirty="0"/>
              <a:t>Updating BIOS to 1.1b Causes AIOM Functionality Issue</a:t>
            </a:r>
          </a:p>
        </p:txBody>
      </p:sp>
      <p:sp>
        <p:nvSpPr>
          <p:cNvPr id="3" name="Date Placeholder 2"/>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p:cNvSpPr>
            <a:spLocks noGrp="1"/>
          </p:cNvSpPr>
          <p:nvPr>
            <p:ph type="sldNum" sz="quarter" idx="12"/>
          </p:nvPr>
        </p:nvSpPr>
        <p:spPr/>
        <p:txBody>
          <a:bodyPr/>
          <a:lstStyle/>
          <a:p>
            <a:fld id="{4CD8D1E7-0940-1443-9064-E7A6805360BC}" type="slidenum">
              <a:rPr lang="en-US" smtClean="0"/>
              <a:pPr/>
              <a:t>2</a:t>
            </a:fld>
            <a:endParaRPr lang="en-US" dirty="0"/>
          </a:p>
        </p:txBody>
      </p:sp>
      <p:sp>
        <p:nvSpPr>
          <p:cNvPr id="6" name="TextBox 5">
            <a:extLst>
              <a:ext uri="{FF2B5EF4-FFF2-40B4-BE49-F238E27FC236}">
                <a16:creationId xmlns:a16="http://schemas.microsoft.com/office/drawing/2014/main" id="{C8C9C038-AC0E-4589-B360-7F9316D3E858}"/>
              </a:ext>
            </a:extLst>
          </p:cNvPr>
          <p:cNvSpPr txBox="1"/>
          <p:nvPr/>
        </p:nvSpPr>
        <p:spPr>
          <a:xfrm>
            <a:off x="838200" y="1697087"/>
            <a:ext cx="10632141" cy="4370427"/>
          </a:xfrm>
          <a:prstGeom prst="rect">
            <a:avLst/>
          </a:prstGeom>
          <a:noFill/>
        </p:spPr>
        <p:txBody>
          <a:bodyPr wrap="square" rtlCol="0">
            <a:spAutoFit/>
          </a:bodyPr>
          <a:lstStyle/>
          <a:p>
            <a:r>
              <a:rPr lang="en-US" sz="2400" b="1" dirty="0"/>
              <a:t>Reason</a:t>
            </a:r>
            <a:r>
              <a:rPr lang="en-US" sz="2400" dirty="0"/>
              <a:t>: BIOS v.1.1b 20211110 changes AIOM SLOT connection from CPU1 to CPU2.</a:t>
            </a:r>
          </a:p>
          <a:p>
            <a:endParaRPr lang="en-US" sz="2400" dirty="0"/>
          </a:p>
          <a:p>
            <a:r>
              <a:rPr lang="en-US" sz="2400" b="1" dirty="0"/>
              <a:t>Detail</a:t>
            </a:r>
            <a:r>
              <a:rPr lang="en-US" sz="2400" dirty="0"/>
              <a:t>: Prior to BIOS v.1.1B 20211110 all systems assembled have AIOM SLOT connected to CPU1. After BIOS v.1.1b 20211110 update is complete and AIOM cable connection is not done as specified in RELEASE NOTES, the system will no longer detect AIOM SLOT. </a:t>
            </a:r>
          </a:p>
          <a:p>
            <a:endParaRPr lang="en-US" sz="2400" dirty="0"/>
          </a:p>
          <a:p>
            <a:r>
              <a:rPr lang="en-US" sz="2400" b="1" dirty="0"/>
              <a:t>Action</a:t>
            </a:r>
            <a:r>
              <a:rPr lang="en-US" sz="2400" dirty="0"/>
              <a:t>: Change AIOM SLOT cable connection as instructed in attached SOP. Please refer to attached SOP for detail.</a:t>
            </a:r>
          </a:p>
          <a:p>
            <a:r>
              <a:rPr lang="en-US" sz="2400" dirty="0"/>
              <a:t>1.Change connection from P1-PCIE1A to P2-PCIE2A on motherboard.</a:t>
            </a:r>
          </a:p>
          <a:p>
            <a:r>
              <a:rPr lang="en-US" sz="2400" dirty="0"/>
              <a:t>2.Change connection from P1-PCIE1B to P2-PCIE2B on motherboard.</a:t>
            </a:r>
          </a:p>
          <a:p>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0764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751C-AE2F-4F27-B951-B60BBA7F77A8}"/>
              </a:ext>
            </a:extLst>
          </p:cNvPr>
          <p:cNvSpPr>
            <a:spLocks noGrp="1"/>
          </p:cNvSpPr>
          <p:nvPr>
            <p:ph type="title"/>
          </p:nvPr>
        </p:nvSpPr>
        <p:spPr>
          <a:xfrm>
            <a:off x="838200" y="463786"/>
            <a:ext cx="9887465" cy="757997"/>
          </a:xfrm>
        </p:spPr>
        <p:txBody>
          <a:bodyPr>
            <a:normAutofit fontScale="90000"/>
          </a:bodyPr>
          <a:lstStyle/>
          <a:p>
            <a:r>
              <a:rPr lang="en-US" b="1" dirty="0">
                <a:solidFill>
                  <a:srgbClr val="FF0000"/>
                </a:solidFill>
              </a:rPr>
              <a:t>OLD</a:t>
            </a:r>
            <a:r>
              <a:rPr lang="en-US" dirty="0"/>
              <a:t> AIOM cable connection for SYS-420GP-TNR</a:t>
            </a:r>
          </a:p>
        </p:txBody>
      </p:sp>
      <p:sp>
        <p:nvSpPr>
          <p:cNvPr id="3" name="Date Placeholder 2">
            <a:extLst>
              <a:ext uri="{FF2B5EF4-FFF2-40B4-BE49-F238E27FC236}">
                <a16:creationId xmlns:a16="http://schemas.microsoft.com/office/drawing/2014/main" id="{022978E0-6695-4CB0-8D2E-19DF83CCFBCC}"/>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B648CC7F-A982-4121-A659-E6096915ADC4}"/>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5F78CDE9-4060-42C6-A318-3127B34D862F}"/>
              </a:ext>
            </a:extLst>
          </p:cNvPr>
          <p:cNvSpPr>
            <a:spLocks noGrp="1"/>
          </p:cNvSpPr>
          <p:nvPr>
            <p:ph type="sldNum" sz="quarter" idx="12"/>
          </p:nvPr>
        </p:nvSpPr>
        <p:spPr/>
        <p:txBody>
          <a:bodyPr/>
          <a:lstStyle/>
          <a:p>
            <a:fld id="{4CD8D1E7-0940-1443-9064-E7A6805360BC}" type="slidenum">
              <a:rPr lang="en-US" smtClean="0"/>
              <a:pPr/>
              <a:t>3</a:t>
            </a:fld>
            <a:endParaRPr lang="en-US" dirty="0"/>
          </a:p>
        </p:txBody>
      </p:sp>
      <p:pic>
        <p:nvPicPr>
          <p:cNvPr id="6" name="Picture 5">
            <a:extLst>
              <a:ext uri="{FF2B5EF4-FFF2-40B4-BE49-F238E27FC236}">
                <a16:creationId xmlns:a16="http://schemas.microsoft.com/office/drawing/2014/main" id="{D0394CB4-2083-40DD-B221-C4378E9E660E}"/>
              </a:ext>
            </a:extLst>
          </p:cNvPr>
          <p:cNvPicPr>
            <a:picLocks noChangeAspect="1"/>
          </p:cNvPicPr>
          <p:nvPr/>
        </p:nvPicPr>
        <p:blipFill>
          <a:blip r:embed="rId2"/>
          <a:stretch>
            <a:fillRect/>
          </a:stretch>
        </p:blipFill>
        <p:spPr>
          <a:xfrm>
            <a:off x="4729643" y="1694329"/>
            <a:ext cx="6799731" cy="4477871"/>
          </a:xfrm>
          <a:prstGeom prst="rect">
            <a:avLst/>
          </a:prstGeom>
        </p:spPr>
      </p:pic>
      <p:sp>
        <p:nvSpPr>
          <p:cNvPr id="8" name="TextBox 7">
            <a:extLst>
              <a:ext uri="{FF2B5EF4-FFF2-40B4-BE49-F238E27FC236}">
                <a16:creationId xmlns:a16="http://schemas.microsoft.com/office/drawing/2014/main" id="{C8C9C038-AC0E-4589-B360-7F9316D3E858}"/>
              </a:ext>
            </a:extLst>
          </p:cNvPr>
          <p:cNvSpPr txBox="1"/>
          <p:nvPr/>
        </p:nvSpPr>
        <p:spPr>
          <a:xfrm>
            <a:off x="724558" y="3028352"/>
            <a:ext cx="3961084" cy="1015663"/>
          </a:xfrm>
          <a:prstGeom prst="rect">
            <a:avLst/>
          </a:prstGeom>
          <a:noFill/>
        </p:spPr>
        <p:txBody>
          <a:bodyPr wrap="none" rtlCol="0">
            <a:spAutoFit/>
          </a:bodyPr>
          <a:lstStyle/>
          <a:p>
            <a:r>
              <a:rPr lang="en-US" u="sng" dirty="0">
                <a:latin typeface="Arial" panose="020B0604020202020204" pitchFamily="34" charset="0"/>
                <a:cs typeface="Arial" panose="020B0604020202020204" pitchFamily="34" charset="0"/>
              </a:rPr>
              <a:t>Comments </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AIOM-A /JSLIM-RA1 connect to P1-PCIE1A</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AIOM-B /JSLIM-RB1 connect to P1-PCIE1B</a:t>
            </a:r>
            <a:endParaRPr lang="en-US" sz="14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BAB26FB-4B1E-457D-A2DB-FC5680DA836D}"/>
              </a:ext>
            </a:extLst>
          </p:cNvPr>
          <p:cNvSpPr txBox="1"/>
          <p:nvPr/>
        </p:nvSpPr>
        <p:spPr>
          <a:xfrm>
            <a:off x="719890" y="1798276"/>
            <a:ext cx="2295565" cy="584775"/>
          </a:xfrm>
          <a:prstGeom prst="rect">
            <a:avLst/>
          </a:prstGeom>
          <a:noFill/>
        </p:spPr>
        <p:txBody>
          <a:bodyPr wrap="none" rtlCol="0">
            <a:spAutoFit/>
          </a:bodyPr>
          <a:lstStyle/>
          <a:p>
            <a:r>
              <a:rPr lang="en-US" u="sng" dirty="0">
                <a:latin typeface="Arial" panose="020B0604020202020204" pitchFamily="34" charset="0"/>
                <a:cs typeface="Arial" panose="020B0604020202020204" pitchFamily="34" charset="0"/>
              </a:rPr>
              <a:t>Cables </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2x CBL-SAST-1231-85</a:t>
            </a:r>
          </a:p>
        </p:txBody>
      </p:sp>
    </p:spTree>
    <p:extLst>
      <p:ext uri="{BB962C8B-B14F-4D97-AF65-F5344CB8AC3E}">
        <p14:creationId xmlns:p14="http://schemas.microsoft.com/office/powerpoint/2010/main" val="3595759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751C-AE2F-4F27-B951-B60BBA7F77A8}"/>
              </a:ext>
            </a:extLst>
          </p:cNvPr>
          <p:cNvSpPr>
            <a:spLocks noGrp="1"/>
          </p:cNvSpPr>
          <p:nvPr>
            <p:ph type="title"/>
          </p:nvPr>
        </p:nvSpPr>
        <p:spPr>
          <a:xfrm>
            <a:off x="838200" y="275528"/>
            <a:ext cx="9887465" cy="1319270"/>
          </a:xfrm>
        </p:spPr>
        <p:txBody>
          <a:bodyPr>
            <a:normAutofit/>
          </a:bodyPr>
          <a:lstStyle/>
          <a:p>
            <a:pPr>
              <a:lnSpc>
                <a:spcPct val="100000"/>
              </a:lnSpc>
            </a:pPr>
            <a:r>
              <a:rPr lang="en-US" sz="4000" b="1" dirty="0">
                <a:solidFill>
                  <a:srgbClr val="FF0000"/>
                </a:solidFill>
              </a:rPr>
              <a:t>NEW</a:t>
            </a:r>
            <a:r>
              <a:rPr lang="en-US" sz="4000" dirty="0"/>
              <a:t> AIOM cable connection for SYS-420GP-TNR</a:t>
            </a:r>
            <a:br>
              <a:rPr lang="en-US" sz="4000" dirty="0"/>
            </a:br>
            <a:r>
              <a:rPr lang="en-US" sz="1800" b="1" dirty="0">
                <a:solidFill>
                  <a:srgbClr val="FF0000"/>
                </a:solidFill>
              </a:rPr>
              <a:t>Required</a:t>
            </a:r>
            <a:r>
              <a:rPr lang="en-US" sz="1800" dirty="0"/>
              <a:t> for BIOS v.1.1b 20211110</a:t>
            </a:r>
            <a:endParaRPr lang="en-US" sz="4000" dirty="0"/>
          </a:p>
        </p:txBody>
      </p:sp>
      <p:sp>
        <p:nvSpPr>
          <p:cNvPr id="3" name="Date Placeholder 2">
            <a:extLst>
              <a:ext uri="{FF2B5EF4-FFF2-40B4-BE49-F238E27FC236}">
                <a16:creationId xmlns:a16="http://schemas.microsoft.com/office/drawing/2014/main" id="{022978E0-6695-4CB0-8D2E-19DF83CCFBCC}"/>
              </a:ext>
            </a:extLst>
          </p:cNvPr>
          <p:cNvSpPr>
            <a:spLocks noGrp="1"/>
          </p:cNvSpPr>
          <p:nvPr>
            <p:ph type="dt" sz="half" idx="10"/>
          </p:nvPr>
        </p:nvSpPr>
        <p:spPr/>
        <p:txBody>
          <a:bodyPr/>
          <a:lstStyle/>
          <a:p>
            <a:fld id="{2AF100D4-4316-A84D-BCF2-A17C38343011}" type="datetime1">
              <a:rPr lang="en-US" smtClean="0"/>
              <a:t>1/18/2022</a:t>
            </a:fld>
            <a:endParaRPr lang="en-US" dirty="0"/>
          </a:p>
        </p:txBody>
      </p:sp>
      <p:sp>
        <p:nvSpPr>
          <p:cNvPr id="4" name="Footer Placeholder 3">
            <a:extLst>
              <a:ext uri="{FF2B5EF4-FFF2-40B4-BE49-F238E27FC236}">
                <a16:creationId xmlns:a16="http://schemas.microsoft.com/office/drawing/2014/main" id="{B648CC7F-A982-4121-A659-E6096915ADC4}"/>
              </a:ext>
            </a:extLst>
          </p:cNvPr>
          <p:cNvSpPr>
            <a:spLocks noGrp="1"/>
          </p:cNvSpPr>
          <p:nvPr>
            <p:ph type="ftr" sz="quarter" idx="11"/>
          </p:nvPr>
        </p:nvSpPr>
        <p:spPr/>
        <p:txBody>
          <a:bodyPr/>
          <a:lstStyle/>
          <a:p>
            <a:pPr algn="r"/>
            <a:r>
              <a:rPr lang="en-US"/>
              <a:t>Better Faster Greener™  © 2021 Supermicro</a:t>
            </a:r>
            <a:endParaRPr lang="en-US" dirty="0"/>
          </a:p>
        </p:txBody>
      </p:sp>
      <p:sp>
        <p:nvSpPr>
          <p:cNvPr id="5" name="Slide Number Placeholder 4">
            <a:extLst>
              <a:ext uri="{FF2B5EF4-FFF2-40B4-BE49-F238E27FC236}">
                <a16:creationId xmlns:a16="http://schemas.microsoft.com/office/drawing/2014/main" id="{5F78CDE9-4060-42C6-A318-3127B34D862F}"/>
              </a:ext>
            </a:extLst>
          </p:cNvPr>
          <p:cNvSpPr>
            <a:spLocks noGrp="1"/>
          </p:cNvSpPr>
          <p:nvPr>
            <p:ph type="sldNum" sz="quarter" idx="12"/>
          </p:nvPr>
        </p:nvSpPr>
        <p:spPr/>
        <p:txBody>
          <a:bodyPr/>
          <a:lstStyle/>
          <a:p>
            <a:fld id="{4CD8D1E7-0940-1443-9064-E7A6805360BC}" type="slidenum">
              <a:rPr lang="en-US" smtClean="0"/>
              <a:pPr/>
              <a:t>4</a:t>
            </a:fld>
            <a:endParaRPr lang="en-US" dirty="0"/>
          </a:p>
        </p:txBody>
      </p:sp>
      <p:sp>
        <p:nvSpPr>
          <p:cNvPr id="8" name="TextBox 7">
            <a:extLst>
              <a:ext uri="{FF2B5EF4-FFF2-40B4-BE49-F238E27FC236}">
                <a16:creationId xmlns:a16="http://schemas.microsoft.com/office/drawing/2014/main" id="{C8C9C038-AC0E-4589-B360-7F9316D3E858}"/>
              </a:ext>
            </a:extLst>
          </p:cNvPr>
          <p:cNvSpPr txBox="1"/>
          <p:nvPr/>
        </p:nvSpPr>
        <p:spPr>
          <a:xfrm>
            <a:off x="745386" y="3228675"/>
            <a:ext cx="3961084" cy="1015663"/>
          </a:xfrm>
          <a:prstGeom prst="rect">
            <a:avLst/>
          </a:prstGeom>
          <a:noFill/>
        </p:spPr>
        <p:txBody>
          <a:bodyPr wrap="none" rtlCol="0">
            <a:spAutoFit/>
          </a:bodyPr>
          <a:lstStyle/>
          <a:p>
            <a:r>
              <a:rPr lang="en-US" u="sng" dirty="0">
                <a:latin typeface="Arial" panose="020B0604020202020204" pitchFamily="34" charset="0"/>
                <a:cs typeface="Arial" panose="020B0604020202020204" pitchFamily="34" charset="0"/>
              </a:rPr>
              <a:t>Comments </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AIOM-A /JSLIM-RA1 connect to P2-PCIE2A</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AIOM-B /JSLIM-RB1 connect to P2-PCIE2B</a:t>
            </a:r>
            <a:endParaRPr lang="en-US" sz="14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BAB26FB-4B1E-457D-A2DB-FC5680DA836D}"/>
              </a:ext>
            </a:extLst>
          </p:cNvPr>
          <p:cNvSpPr txBox="1"/>
          <p:nvPr/>
        </p:nvSpPr>
        <p:spPr>
          <a:xfrm>
            <a:off x="746784" y="1946193"/>
            <a:ext cx="2295565" cy="584775"/>
          </a:xfrm>
          <a:prstGeom prst="rect">
            <a:avLst/>
          </a:prstGeom>
          <a:noFill/>
        </p:spPr>
        <p:txBody>
          <a:bodyPr wrap="none" rtlCol="0">
            <a:spAutoFit/>
          </a:bodyPr>
          <a:lstStyle/>
          <a:p>
            <a:r>
              <a:rPr lang="en-US" u="sng" dirty="0">
                <a:latin typeface="Arial" panose="020B0604020202020204" pitchFamily="34" charset="0"/>
                <a:cs typeface="Arial" panose="020B0604020202020204" pitchFamily="34" charset="0"/>
              </a:rPr>
              <a:t>Cables </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2x CBL-SAST-1231-85</a:t>
            </a:r>
          </a:p>
        </p:txBody>
      </p:sp>
      <p:pic>
        <p:nvPicPr>
          <p:cNvPr id="7" name="Picture 6">
            <a:extLst>
              <a:ext uri="{FF2B5EF4-FFF2-40B4-BE49-F238E27FC236}">
                <a16:creationId xmlns:a16="http://schemas.microsoft.com/office/drawing/2014/main" id="{17E9E5D4-7DD0-4E2D-B440-EF9AD198FB09}"/>
              </a:ext>
            </a:extLst>
          </p:cNvPr>
          <p:cNvPicPr>
            <a:picLocks noChangeAspect="1"/>
          </p:cNvPicPr>
          <p:nvPr/>
        </p:nvPicPr>
        <p:blipFill>
          <a:blip r:embed="rId2"/>
          <a:stretch>
            <a:fillRect/>
          </a:stretch>
        </p:blipFill>
        <p:spPr>
          <a:xfrm>
            <a:off x="4815092" y="1717751"/>
            <a:ext cx="6651086" cy="4436684"/>
          </a:xfrm>
          <a:prstGeom prst="rect">
            <a:avLst/>
          </a:prstGeom>
        </p:spPr>
      </p:pic>
    </p:spTree>
    <p:extLst>
      <p:ext uri="{BB962C8B-B14F-4D97-AF65-F5344CB8AC3E}">
        <p14:creationId xmlns:p14="http://schemas.microsoft.com/office/powerpoint/2010/main" val="3252556191"/>
      </p:ext>
    </p:extLst>
  </p:cSld>
  <p:clrMapOvr>
    <a:masterClrMapping/>
  </p:clrMapOvr>
</p:sld>
</file>

<file path=ppt/theme/theme1.xml><?xml version="1.0" encoding="utf-8"?>
<a:theme xmlns:a="http://schemas.openxmlformats.org/drawingml/2006/main" name="Supermicro Theme 2020 JMZ">
  <a:themeElements>
    <a:clrScheme name="SupermicroPowerPoint2020">
      <a:dk1>
        <a:srgbClr val="000000"/>
      </a:dk1>
      <a:lt1>
        <a:srgbClr val="FFFFFF"/>
      </a:lt1>
      <a:dk2>
        <a:srgbClr val="545659"/>
      </a:dk2>
      <a:lt2>
        <a:srgbClr val="F3F3F3"/>
      </a:lt2>
      <a:accent1>
        <a:srgbClr val="009738"/>
      </a:accent1>
      <a:accent2>
        <a:srgbClr val="1082E4"/>
      </a:accent2>
      <a:accent3>
        <a:srgbClr val="462CB5"/>
      </a:accent3>
      <a:accent4>
        <a:srgbClr val="D22734"/>
      </a:accent4>
      <a:accent5>
        <a:srgbClr val="FFDD00"/>
      </a:accent5>
      <a:accent6>
        <a:srgbClr val="003A70"/>
      </a:accent6>
      <a:hlink>
        <a:srgbClr val="000000"/>
      </a:hlink>
      <a:folHlink>
        <a:srgbClr val="76777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ingle root presentation.potx" id="{2F111FE1-1534-42CE-9255-7F2E4C2BE6F4}" vid="{92F16F2F-B783-49DC-9AB9-A6C5B7733F0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E26F21D44ACA48B82FD27C586C41F4" ma:contentTypeVersion="1" ma:contentTypeDescription="Create a new document." ma:contentTypeScope="" ma:versionID="bd82ea4cbdb4f8c787b8fad5218ec9c1">
  <xsd:schema xmlns:xsd="http://www.w3.org/2001/XMLSchema" xmlns:xs="http://www.w3.org/2001/XMLSchema" xmlns:p="http://schemas.microsoft.com/office/2006/metadata/properties" xmlns:ns2="5c01b038-e67e-48c3-9e72-b1d050670fa2" targetNamespace="http://schemas.microsoft.com/office/2006/metadata/properties" ma:root="true" ma:fieldsID="88d5fb874e2a212470f178401111089e" ns2:_="">
    <xsd:import namespace="5c01b038-e67e-48c3-9e72-b1d050670fa2"/>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01b038-e67e-48c3-9e72-b1d050670fa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FC57B0A-741C-41C0-B3FF-6BFE78DD17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01b038-e67e-48c3-9e72-b1d050670f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EBC1B9-5AC0-4E32-8D31-DADB6A4BD65A}">
  <ds:schemaRefs>
    <ds:schemaRef ds:uri="http://schemas.microsoft.com/sharepoint/v3/contenttype/forms"/>
  </ds:schemaRefs>
</ds:datastoreItem>
</file>

<file path=customXml/itemProps3.xml><?xml version="1.0" encoding="utf-8"?>
<ds:datastoreItem xmlns:ds="http://schemas.openxmlformats.org/officeDocument/2006/customXml" ds:itemID="{B46672EA-1806-402E-A8EF-E841514A026F}">
  <ds:schemaRefs>
    <ds:schemaRef ds:uri="http://schemas.microsoft.com/office/2006/metadata/properties"/>
    <ds:schemaRef ds:uri="http://purl.org/dc/terms/"/>
    <ds:schemaRef ds:uri="http://schemas.openxmlformats.org/package/2006/metadata/core-properties"/>
    <ds:schemaRef ds:uri="5c01b038-e67e-48c3-9e72-b1d050670fa2"/>
    <ds:schemaRef ds:uri="http://schemas.microsoft.com/office/2006/documentManagement/types"/>
    <ds:schemaRef ds:uri="http://purl.org/dc/elements/1.1/"/>
    <ds:schemaRef ds:uri="http://www.w3.org/XML/1998/namespace"/>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single root slides</Template>
  <TotalTime>286</TotalTime>
  <Words>287</Words>
  <Application>Microsoft Office PowerPoint</Application>
  <PresentationFormat>Widescreen</PresentationFormat>
  <Paragraphs>40</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Arial Narrow</vt:lpstr>
      <vt:lpstr>Calibri</vt:lpstr>
      <vt:lpstr>Helvetica Light</vt:lpstr>
      <vt:lpstr>Source Sans Pro</vt:lpstr>
      <vt:lpstr>Verdana</vt:lpstr>
      <vt:lpstr>Supermicro Theme 2020 JMZ</vt:lpstr>
      <vt:lpstr>SYS-420GP-TNR Cable Connection Change for AIOM User Guide</vt:lpstr>
      <vt:lpstr>Updating BIOS to 1.1b Causes AIOM Functionality Issue</vt:lpstr>
      <vt:lpstr>OLD AIOM cable connection for SYS-420GP-TNR</vt:lpstr>
      <vt:lpstr>NEW AIOM cable connection for SYS-420GP-TNR Required for BIOS v.1.1b 20211110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SYS-420GP-TNR2 discussion slide</dc:title>
  <dc:creator>Ramberto Cumagun (System)</dc:creator>
  <cp:lastModifiedBy>Frank Chao (TS)</cp:lastModifiedBy>
  <cp:revision>18</cp:revision>
  <cp:lastPrinted>2022-01-18T18:59:43Z</cp:lastPrinted>
  <dcterms:created xsi:type="dcterms:W3CDTF">2021-06-22T16:36:33Z</dcterms:created>
  <dcterms:modified xsi:type="dcterms:W3CDTF">2022-01-18T19:03:18Z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0x0101003FE26F21D44ACA48B82FD27C586C41F4</vt:lpwstr>
  </property>
</Properties>
</file>